
<file path=[Content_Types].xml><?xml version="1.0" encoding="utf-8"?>
<Types xmlns="http://schemas.openxmlformats.org/package/2006/content-types">
  <Default Extension="jpeg" ContentType="image/jpeg"/>
  <Default Extension="png" ContentType="image/png"/>
  <Default Extension="tiff" ContentType="image/tif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60" r:id="rId3"/>
    <p:sldMasterId id="2147483672" r:id="rId4"/>
    <p:sldMasterId id="2147483684" r:id="rId5"/>
  </p:sldMasterIdLst>
  <p:notesMasterIdLst>
    <p:notesMasterId r:id="rId7"/>
  </p:notesMasterIdLst>
  <p:sldIdLst>
    <p:sldId id="386" r:id="rId6"/>
    <p:sldId id="649" r:id="rId8"/>
    <p:sldId id="319" r:id="rId9"/>
    <p:sldId id="449" r:id="rId10"/>
    <p:sldId id="388" r:id="rId11"/>
    <p:sldId id="320" r:id="rId12"/>
    <p:sldId id="389" r:id="rId13"/>
    <p:sldId id="390" r:id="rId14"/>
    <p:sldId id="651" r:id="rId15"/>
    <p:sldId id="406" r:id="rId16"/>
    <p:sldId id="452" r:id="rId17"/>
    <p:sldId id="453" r:id="rId18"/>
    <p:sldId id="461" r:id="rId19"/>
    <p:sldId id="434" r:id="rId20"/>
    <p:sldId id="447" r:id="rId21"/>
    <p:sldId id="652" r:id="rId22"/>
    <p:sldId id="474" r:id="rId23"/>
    <p:sldId id="361" r:id="rId24"/>
    <p:sldId id="359" r:id="rId25"/>
    <p:sldId id="463" r:id="rId26"/>
    <p:sldId id="467" r:id="rId27"/>
    <p:sldId id="464" r:id="rId28"/>
    <p:sldId id="468" r:id="rId29"/>
    <p:sldId id="437" r:id="rId30"/>
    <p:sldId id="471" r:id="rId31"/>
    <p:sldId id="472" r:id="rId32"/>
    <p:sldId id="469" r:id="rId33"/>
    <p:sldId id="470" r:id="rId34"/>
    <p:sldId id="473" r:id="rId35"/>
    <p:sldId id="475" r:id="rId36"/>
    <p:sldId id="477" r:id="rId37"/>
    <p:sldId id="448" r:id="rId38"/>
    <p:sldId id="435" r:id="rId39"/>
    <p:sldId id="439" r:id="rId40"/>
    <p:sldId id="480" r:id="rId41"/>
    <p:sldId id="478" r:id="rId42"/>
    <p:sldId id="481" r:id="rId43"/>
    <p:sldId id="479" r:id="rId44"/>
    <p:sldId id="482" r:id="rId45"/>
    <p:sldId id="441" r:id="rId46"/>
    <p:sldId id="484" r:id="rId47"/>
    <p:sldId id="483" r:id="rId48"/>
    <p:sldId id="485" r:id="rId49"/>
    <p:sldId id="450" r:id="rId50"/>
    <p:sldId id="331" r:id="rId51"/>
    <p:sldId id="366" r:id="rId52"/>
    <p:sldId id="487" r:id="rId53"/>
    <p:sldId id="486" r:id="rId54"/>
    <p:sldId id="488" r:id="rId55"/>
    <p:sldId id="332" r:id="rId56"/>
    <p:sldId id="367" r:id="rId57"/>
    <p:sldId id="491" r:id="rId58"/>
    <p:sldId id="489" r:id="rId59"/>
    <p:sldId id="492" r:id="rId60"/>
    <p:sldId id="490" r:id="rId61"/>
    <p:sldId id="493" r:id="rId62"/>
    <p:sldId id="444" r:id="rId63"/>
    <p:sldId id="442" r:id="rId64"/>
    <p:sldId id="334" r:id="rId65"/>
    <p:sldId id="370" r:id="rId66"/>
    <p:sldId id="495" r:id="rId67"/>
    <p:sldId id="494" r:id="rId68"/>
    <p:sldId id="496" r:id="rId69"/>
    <p:sldId id="335" r:id="rId70"/>
    <p:sldId id="373" r:id="rId71"/>
    <p:sldId id="499" r:id="rId72"/>
    <p:sldId id="497" r:id="rId73"/>
    <p:sldId id="500" r:id="rId74"/>
    <p:sldId id="498" r:id="rId75"/>
    <p:sldId id="501" r:id="rId76"/>
    <p:sldId id="413" r:id="rId77"/>
    <p:sldId id="402" r:id="rId78"/>
    <p:sldId id="403" r:id="rId79"/>
    <p:sldId id="503" r:id="rId80"/>
    <p:sldId id="502" r:id="rId81"/>
    <p:sldId id="504" r:id="rId82"/>
    <p:sldId id="451" r:id="rId83"/>
    <p:sldId id="340" r:id="rId84"/>
    <p:sldId id="377" r:id="rId85"/>
    <p:sldId id="506" r:id="rId86"/>
    <p:sldId id="505" r:id="rId87"/>
    <p:sldId id="507" r:id="rId88"/>
    <p:sldId id="347" r:id="rId89"/>
    <p:sldId id="508" r:id="rId90"/>
    <p:sldId id="509" r:id="rId91"/>
    <p:sldId id="445" r:id="rId92"/>
    <p:sldId id="510" r:id="rId93"/>
    <p:sldId id="396" r:id="rId94"/>
    <p:sldId id="350" r:id="rId95"/>
    <p:sldId id="433" r:id="rId96"/>
    <p:sldId id="351" r:id="rId97"/>
    <p:sldId id="446" r:id="rId98"/>
    <p:sldId id="398" r:id="rId99"/>
    <p:sldId id="391" r:id="rId100"/>
    <p:sldId id="392" r:id="rId101"/>
  </p:sldIdLst>
  <p:sldSz cx="12190095" cy="6859270"/>
  <p:notesSz cx="6858000" cy="9144000"/>
  <p:defaultTextStyle>
    <a:defPPr>
      <a:defRPr lang="zh-CN"/>
    </a:defPPr>
    <a:lvl1pPr algn="l" rtl="0" eaLnBrk="0" fontAlgn="base" hangingPunct="0">
      <a:spcBef>
        <a:spcPct val="0"/>
      </a:spcBef>
      <a:spcAft>
        <a:spcPct val="0"/>
      </a:spcAft>
      <a:buFont typeface="Arial" panose="020B0604020202090204" pitchFamily="34" charset="0"/>
      <a:defRPr kern="1200">
        <a:solidFill>
          <a:schemeClr val="tx1"/>
        </a:solidFill>
        <a:latin typeface="Arial" panose="020B0604020202090204" pitchFamily="34" charset="0"/>
        <a:ea typeface="宋体" panose="02010600030101010101" pitchFamily="2" charset="-122"/>
        <a:cs typeface="+mn-cs"/>
      </a:defRPr>
    </a:lvl1pPr>
    <a:lvl2pPr marL="609600" algn="l" rtl="0" eaLnBrk="0" fontAlgn="base" hangingPunct="0">
      <a:spcBef>
        <a:spcPct val="0"/>
      </a:spcBef>
      <a:spcAft>
        <a:spcPct val="0"/>
      </a:spcAft>
      <a:buFont typeface="Arial" panose="020B0604020202090204" pitchFamily="34" charset="0"/>
      <a:defRPr kern="1200">
        <a:solidFill>
          <a:schemeClr val="tx1"/>
        </a:solidFill>
        <a:latin typeface="Arial" panose="020B0604020202090204" pitchFamily="34" charset="0"/>
        <a:ea typeface="宋体" panose="02010600030101010101" pitchFamily="2" charset="-122"/>
        <a:cs typeface="+mn-cs"/>
      </a:defRPr>
    </a:lvl2pPr>
    <a:lvl3pPr marL="1219200" algn="l" rtl="0" eaLnBrk="0" fontAlgn="base" hangingPunct="0">
      <a:spcBef>
        <a:spcPct val="0"/>
      </a:spcBef>
      <a:spcAft>
        <a:spcPct val="0"/>
      </a:spcAft>
      <a:buFont typeface="Arial" panose="020B0604020202090204" pitchFamily="34" charset="0"/>
      <a:defRPr kern="1200">
        <a:solidFill>
          <a:schemeClr val="tx1"/>
        </a:solidFill>
        <a:latin typeface="Arial" panose="020B0604020202090204" pitchFamily="34" charset="0"/>
        <a:ea typeface="宋体" panose="02010600030101010101" pitchFamily="2" charset="-122"/>
        <a:cs typeface="+mn-cs"/>
      </a:defRPr>
    </a:lvl3pPr>
    <a:lvl4pPr marL="1828800" algn="l" rtl="0" eaLnBrk="0" fontAlgn="base" hangingPunct="0">
      <a:spcBef>
        <a:spcPct val="0"/>
      </a:spcBef>
      <a:spcAft>
        <a:spcPct val="0"/>
      </a:spcAft>
      <a:buFont typeface="Arial" panose="020B0604020202090204" pitchFamily="34" charset="0"/>
      <a:defRPr kern="1200">
        <a:solidFill>
          <a:schemeClr val="tx1"/>
        </a:solidFill>
        <a:latin typeface="Arial" panose="020B0604020202090204" pitchFamily="34" charset="0"/>
        <a:ea typeface="宋体" panose="02010600030101010101" pitchFamily="2" charset="-122"/>
        <a:cs typeface="+mn-cs"/>
      </a:defRPr>
    </a:lvl4pPr>
    <a:lvl5pPr marL="2438400" algn="l" rtl="0" eaLnBrk="0" fontAlgn="base" hangingPunct="0">
      <a:spcBef>
        <a:spcPct val="0"/>
      </a:spcBef>
      <a:spcAft>
        <a:spcPct val="0"/>
      </a:spcAft>
      <a:buFont typeface="Arial" panose="020B0604020202090204" pitchFamily="34" charset="0"/>
      <a:defRPr kern="1200">
        <a:solidFill>
          <a:schemeClr val="tx1"/>
        </a:solidFill>
        <a:latin typeface="Arial" panose="020B0604020202090204" pitchFamily="34" charset="0"/>
        <a:ea typeface="宋体" panose="02010600030101010101" pitchFamily="2" charset="-122"/>
        <a:cs typeface="+mn-cs"/>
      </a:defRPr>
    </a:lvl5pPr>
    <a:lvl6pPr marL="3048000" algn="l" defTabSz="1218565" rtl="0" eaLnBrk="1" latinLnBrk="0" hangingPunct="1">
      <a:defRPr kern="1200">
        <a:solidFill>
          <a:schemeClr val="tx1"/>
        </a:solidFill>
        <a:latin typeface="Arial" panose="020B0604020202090204" pitchFamily="34" charset="0"/>
        <a:ea typeface="宋体" panose="02010600030101010101" pitchFamily="2" charset="-122"/>
        <a:cs typeface="+mn-cs"/>
      </a:defRPr>
    </a:lvl6pPr>
    <a:lvl7pPr marL="3657600" algn="l" defTabSz="1218565" rtl="0" eaLnBrk="1" latinLnBrk="0" hangingPunct="1">
      <a:defRPr kern="1200">
        <a:solidFill>
          <a:schemeClr val="tx1"/>
        </a:solidFill>
        <a:latin typeface="Arial" panose="020B0604020202090204" pitchFamily="34" charset="0"/>
        <a:ea typeface="宋体" panose="02010600030101010101" pitchFamily="2" charset="-122"/>
        <a:cs typeface="+mn-cs"/>
      </a:defRPr>
    </a:lvl7pPr>
    <a:lvl8pPr marL="4266565" algn="l" defTabSz="1218565" rtl="0" eaLnBrk="1" latinLnBrk="0" hangingPunct="1">
      <a:defRPr kern="1200">
        <a:solidFill>
          <a:schemeClr val="tx1"/>
        </a:solidFill>
        <a:latin typeface="Arial" panose="020B0604020202090204" pitchFamily="34" charset="0"/>
        <a:ea typeface="宋体" panose="02010600030101010101" pitchFamily="2" charset="-122"/>
        <a:cs typeface="+mn-cs"/>
      </a:defRPr>
    </a:lvl8pPr>
    <a:lvl9pPr marL="4876165" algn="l" defTabSz="1218565" rtl="0" eaLnBrk="1" latinLnBrk="0" hangingPunct="1">
      <a:defRPr kern="1200">
        <a:solidFill>
          <a:schemeClr val="tx1"/>
        </a:solidFill>
        <a:latin typeface="Arial" panose="020B060402020209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80808"/>
    <a:srgbClr val="003300"/>
    <a:srgbClr val="FF9933"/>
    <a:srgbClr val="FFCC00"/>
    <a:srgbClr val="99CCFF"/>
    <a:srgbClr val="99FFCC"/>
    <a:srgbClr val="CCECFF"/>
    <a:srgbClr val="CCFFFF"/>
    <a:srgbClr val="66FFCC"/>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5854" autoAdjust="0"/>
    <p:restoredTop sz="85553" autoAdjust="0"/>
  </p:normalViewPr>
  <p:slideViewPr>
    <p:cSldViewPr>
      <p:cViewPr varScale="1">
        <p:scale>
          <a:sx n="62" d="100"/>
          <a:sy n="62" d="100"/>
        </p:scale>
        <p:origin x="-918" y="-78"/>
      </p:cViewPr>
      <p:guideLst>
        <p:guide orient="horz" pos="4188"/>
        <p:guide pos="290"/>
      </p:guideLst>
    </p:cSldViewPr>
  </p:slideViewPr>
  <p:notesTextViewPr>
    <p:cViewPr>
      <p:scale>
        <a:sx n="140" d="100"/>
        <a:sy n="140" d="100"/>
      </p:scale>
      <p:origin x="0" y="0"/>
    </p:cViewPr>
  </p:notesTextViewPr>
  <p:notesViewPr>
    <p:cSldViewPr>
      <p:cViewPr varScale="1">
        <p:scale>
          <a:sx n="72" d="100"/>
          <a:sy n="72" d="100"/>
        </p:scale>
        <p:origin x="3592" y="21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3.xml"/><Relationship Id="rId98" Type="http://schemas.openxmlformats.org/officeDocument/2006/relationships/slide" Target="slides/slide92.xml"/><Relationship Id="rId97" Type="http://schemas.openxmlformats.org/officeDocument/2006/relationships/slide" Target="slides/slide91.xml"/><Relationship Id="rId96" Type="http://schemas.openxmlformats.org/officeDocument/2006/relationships/slide" Target="slides/slide90.xml"/><Relationship Id="rId95" Type="http://schemas.openxmlformats.org/officeDocument/2006/relationships/slide" Target="slides/slide89.xml"/><Relationship Id="rId94" Type="http://schemas.openxmlformats.org/officeDocument/2006/relationships/slide" Target="slides/slide88.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slide" Target="slides/slide95.xml"/><Relationship Id="rId100" Type="http://schemas.openxmlformats.org/officeDocument/2006/relationships/slide" Target="slides/slide94.xml"/><Relationship Id="rId10" Type="http://schemas.openxmlformats.org/officeDocument/2006/relationships/slide" Target="slides/slide4.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4_1#16">
  <dgm:title val=""/>
  <dgm:desc val=""/>
  <dgm:catLst>
    <dgm:cat type="accent4" pri="11100"/>
  </dgm:catLst>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8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1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9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9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9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9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9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9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1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9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8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10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8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8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8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8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8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8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9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E687632-C7D9-4B54-A616-B264B7D24943}" type="doc">
      <dgm:prSet loTypeId="urn:microsoft.com/office/officeart/2005/8/layout/hierarchy4" loCatId="hierarchy" qsTypeId="urn:microsoft.com/office/officeart/2005/8/quickstyle/simple1#167" qsCatId="simple" csTypeId="urn:microsoft.com/office/officeart/2005/8/colors/accent4_1#16" csCatId="accent4" phldr="1"/>
      <dgm:spPr/>
      <dgm:t>
        <a:bodyPr/>
        <a:lstStyle/>
        <a:p>
          <a:endParaRPr lang="zh-CN" altLang="en-US"/>
        </a:p>
      </dgm:t>
    </dgm:pt>
    <dgm:pt modelId="{D9773490-D082-4FF9-B28E-96CAC0173206}">
      <dgm:prSet phldrT="[文本]" custT="1"/>
      <dgm:spPr/>
      <dgm:t>
        <a:bodyPr/>
        <a:lstStyle/>
        <a:p>
          <a:r>
            <a:rPr lang="zh-CN" altLang="en-US" sz="3600">
              <a:latin typeface="华文行楷" panose="02010800040101010101" pitchFamily="2" charset="-122"/>
              <a:ea typeface="华文行楷" panose="02010800040101010101" pitchFamily="2" charset="-122"/>
            </a:rPr>
            <a:t>题型</a:t>
          </a:r>
        </a:p>
      </dgm:t>
    </dgm:pt>
    <dgm:pt modelId="{64C1B78D-1C42-4122-B79A-DAF9C6118FBC}" cxnId="{33602858-E714-43F6-B2B1-839DA8E6230F}" type="parTrans">
      <dgm:prSet/>
      <dgm:spPr/>
      <dgm:t>
        <a:bodyPr/>
        <a:lstStyle/>
        <a:p>
          <a:endParaRPr lang="zh-CN" altLang="en-US">
            <a:solidFill>
              <a:schemeClr val="tx1">
                <a:lumMod val="50000"/>
              </a:schemeClr>
            </a:solidFill>
          </a:endParaRPr>
        </a:p>
      </dgm:t>
    </dgm:pt>
    <dgm:pt modelId="{E43A2759-1328-45E7-88F8-1E5E83993061}" cxnId="{33602858-E714-43F6-B2B1-839DA8E6230F}" type="sibTrans">
      <dgm:prSet/>
      <dgm:spPr/>
      <dgm:t>
        <a:bodyPr/>
        <a:lstStyle/>
        <a:p>
          <a:endParaRPr lang="zh-CN" altLang="en-US">
            <a:solidFill>
              <a:schemeClr val="tx1">
                <a:lumMod val="50000"/>
              </a:schemeClr>
            </a:solidFill>
          </a:endParaRPr>
        </a:p>
      </dgm:t>
    </dgm:pt>
    <dgm:pt modelId="{C154AF80-A83B-4A66-B25C-0D9C2E96719F}">
      <dgm:prSet phldrT="[文本]" custT="1"/>
      <dgm:spPr/>
      <dgm:t>
        <a:bodyPr/>
        <a:lstStyle/>
        <a:p>
          <a:r>
            <a:rPr lang="zh-CN" altLang="en-US" sz="2400">
              <a:latin typeface="微软雅黑" panose="020B0503020204020204" pitchFamily="34" charset="-122"/>
              <a:ea typeface="微软雅黑" panose="020B0503020204020204" pitchFamily="34" charset="-122"/>
            </a:rPr>
            <a:t>单选题</a:t>
          </a:r>
          <a:endParaRPr lang="zh-CN" altLang="en-US" sz="2400" dirty="0">
            <a:latin typeface="微软雅黑" panose="020B0503020204020204" pitchFamily="34" charset="-122"/>
            <a:ea typeface="微软雅黑" panose="020B0503020204020204" pitchFamily="34" charset="-122"/>
          </a:endParaRPr>
        </a:p>
      </dgm:t>
    </dgm:pt>
    <dgm:pt modelId="{2AAF3C83-63AE-4376-8117-CFAC41E66F0F}" cxnId="{D25F8895-22E4-44AA-BA3D-8E09F01D4B9A}" type="parTrans">
      <dgm:prSet/>
      <dgm:spPr/>
      <dgm:t>
        <a:bodyPr/>
        <a:lstStyle/>
        <a:p>
          <a:endParaRPr lang="zh-CN" altLang="en-US">
            <a:solidFill>
              <a:schemeClr val="tx1">
                <a:lumMod val="50000"/>
              </a:schemeClr>
            </a:solidFill>
          </a:endParaRPr>
        </a:p>
      </dgm:t>
    </dgm:pt>
    <dgm:pt modelId="{9F83A281-6D56-41DF-BD20-9DEB317C6695}" cxnId="{D25F8895-22E4-44AA-BA3D-8E09F01D4B9A}" type="sibTrans">
      <dgm:prSet/>
      <dgm:spPr/>
      <dgm:t>
        <a:bodyPr/>
        <a:lstStyle/>
        <a:p>
          <a:endParaRPr lang="zh-CN" altLang="en-US">
            <a:solidFill>
              <a:schemeClr val="tx1">
                <a:lumMod val="50000"/>
              </a:schemeClr>
            </a:solidFill>
          </a:endParaRPr>
        </a:p>
      </dgm:t>
    </dgm:pt>
    <dgm:pt modelId="{890162E4-5011-4AFD-BC7A-C4160D80FD0B}">
      <dgm:prSet phldrT="[文本]" custT="1"/>
      <dgm:spPr/>
      <dgm:t>
        <a:bodyPr/>
        <a:lstStyle/>
        <a:p>
          <a:r>
            <a:rPr lang="zh-CN" altLang="en-US" sz="2400">
              <a:latin typeface="微软雅黑" panose="020B0503020204020204" pitchFamily="34" charset="-122"/>
              <a:ea typeface="微软雅黑" panose="020B0503020204020204" pitchFamily="34" charset="-122"/>
            </a:rPr>
            <a:t>多选题</a:t>
          </a:r>
          <a:endParaRPr lang="zh-CN" altLang="en-US" sz="2400" dirty="0">
            <a:latin typeface="微软雅黑" panose="020B0503020204020204" pitchFamily="34" charset="-122"/>
            <a:ea typeface="微软雅黑" panose="020B0503020204020204" pitchFamily="34" charset="-122"/>
          </a:endParaRPr>
        </a:p>
      </dgm:t>
    </dgm:pt>
    <dgm:pt modelId="{7B64CDB3-40E6-4796-845A-315BE30E37CE}" cxnId="{5495A990-9052-47D5-93AC-C9DAC5EE0DED}" type="parTrans">
      <dgm:prSet/>
      <dgm:spPr/>
      <dgm:t>
        <a:bodyPr/>
        <a:lstStyle/>
        <a:p>
          <a:endParaRPr lang="zh-CN" altLang="en-US">
            <a:solidFill>
              <a:schemeClr val="tx1">
                <a:lumMod val="50000"/>
              </a:schemeClr>
            </a:solidFill>
          </a:endParaRPr>
        </a:p>
      </dgm:t>
    </dgm:pt>
    <dgm:pt modelId="{0C85DDDA-A1AF-4669-9F64-BA763C385F29}" cxnId="{5495A990-9052-47D5-93AC-C9DAC5EE0DED}" type="sibTrans">
      <dgm:prSet/>
      <dgm:spPr/>
      <dgm:t>
        <a:bodyPr/>
        <a:lstStyle/>
        <a:p>
          <a:endParaRPr lang="zh-CN" altLang="en-US">
            <a:solidFill>
              <a:schemeClr val="tx1">
                <a:lumMod val="50000"/>
              </a:schemeClr>
            </a:solidFill>
          </a:endParaRPr>
        </a:p>
      </dgm:t>
    </dgm:pt>
    <dgm:pt modelId="{B09C135B-D067-49CA-9786-C1EDCE20AC0D}">
      <dgm:prSet custT="1"/>
      <dgm:spPr/>
      <dgm:t>
        <a:bodyPr/>
        <a:lstStyle/>
        <a:p>
          <a:r>
            <a:rPr lang="zh-CN" altLang="en-US" sz="2400">
              <a:latin typeface="微软雅黑" panose="020B0503020204020204" pitchFamily="34" charset="-122"/>
              <a:ea typeface="微软雅黑" panose="020B0503020204020204" pitchFamily="34" charset="-122"/>
            </a:rPr>
            <a:t>简答题</a:t>
          </a:r>
          <a:endParaRPr lang="zh-CN" altLang="en-US" sz="2400" dirty="0">
            <a:latin typeface="微软雅黑" panose="020B0503020204020204" pitchFamily="34" charset="-122"/>
            <a:ea typeface="微软雅黑" panose="020B0503020204020204" pitchFamily="34" charset="-122"/>
          </a:endParaRPr>
        </a:p>
      </dgm:t>
    </dgm:pt>
    <dgm:pt modelId="{FFAB2244-06FE-4711-82DF-04BF0AAED9D9}" cxnId="{0C1D025A-8787-4D0C-A969-DF1781702F95}" type="parTrans">
      <dgm:prSet/>
      <dgm:spPr/>
      <dgm:t>
        <a:bodyPr/>
        <a:lstStyle/>
        <a:p>
          <a:endParaRPr lang="zh-CN" altLang="en-US">
            <a:solidFill>
              <a:schemeClr val="tx1">
                <a:lumMod val="50000"/>
              </a:schemeClr>
            </a:solidFill>
          </a:endParaRPr>
        </a:p>
      </dgm:t>
    </dgm:pt>
    <dgm:pt modelId="{B7A75D51-90F3-4E4F-8DD3-BDF328B81DE0}" cxnId="{0C1D025A-8787-4D0C-A969-DF1781702F95}" type="sibTrans">
      <dgm:prSet/>
      <dgm:spPr/>
      <dgm:t>
        <a:bodyPr/>
        <a:lstStyle/>
        <a:p>
          <a:endParaRPr lang="zh-CN" altLang="en-US">
            <a:solidFill>
              <a:schemeClr val="tx1">
                <a:lumMod val="50000"/>
              </a:schemeClr>
            </a:solidFill>
          </a:endParaRPr>
        </a:p>
      </dgm:t>
    </dgm:pt>
    <dgm:pt modelId="{0725F2B0-7658-4177-95A7-76EB08587B14}">
      <dgm:prSet custT="1"/>
      <dgm:spPr/>
      <dgm:t>
        <a:bodyPr/>
        <a:lstStyle/>
        <a:p>
          <a:r>
            <a:rPr lang="zh-CN" altLang="en-US" sz="2400">
              <a:latin typeface="微软雅黑" panose="020B0503020204020204" pitchFamily="34" charset="-122"/>
              <a:ea typeface="微软雅黑" panose="020B0503020204020204" pitchFamily="34" charset="-122"/>
            </a:rPr>
            <a:t>论述题</a:t>
          </a:r>
          <a:endParaRPr lang="zh-CN" altLang="en-US" sz="2400" dirty="0">
            <a:latin typeface="微软雅黑" panose="020B0503020204020204" pitchFamily="34" charset="-122"/>
            <a:ea typeface="微软雅黑" panose="020B0503020204020204" pitchFamily="34" charset="-122"/>
          </a:endParaRPr>
        </a:p>
      </dgm:t>
    </dgm:pt>
    <dgm:pt modelId="{DAB06ABE-AC2A-4E01-A9A5-D00D227E5059}" cxnId="{D984508C-44F8-4E80-AB08-50EF11269AA8}" type="parTrans">
      <dgm:prSet/>
      <dgm:spPr/>
      <dgm:t>
        <a:bodyPr/>
        <a:lstStyle/>
        <a:p>
          <a:endParaRPr lang="zh-CN" altLang="en-US">
            <a:solidFill>
              <a:schemeClr val="tx1">
                <a:lumMod val="50000"/>
              </a:schemeClr>
            </a:solidFill>
          </a:endParaRPr>
        </a:p>
      </dgm:t>
    </dgm:pt>
    <dgm:pt modelId="{D5AD2D60-1CE4-4047-A33E-0E133EB7DB40}" cxnId="{D984508C-44F8-4E80-AB08-50EF11269AA8}" type="sibTrans">
      <dgm:prSet/>
      <dgm:spPr/>
      <dgm:t>
        <a:bodyPr/>
        <a:lstStyle/>
        <a:p>
          <a:endParaRPr lang="zh-CN" altLang="en-US">
            <a:solidFill>
              <a:schemeClr val="tx1">
                <a:lumMod val="50000"/>
              </a:schemeClr>
            </a:solidFill>
          </a:endParaRPr>
        </a:p>
      </dgm:t>
    </dgm:pt>
    <dgm:pt modelId="{CC45BAD6-A1A2-4712-84AF-A4E75A9730FF}">
      <dgm:prSet custT="1"/>
      <dgm:spPr/>
      <dgm:t>
        <a:bodyPr/>
        <a:lstStyle/>
        <a:p>
          <a:r>
            <a:rPr lang="en-US" altLang="zh-CN" sz="2400" dirty="0"/>
            <a:t>3</a:t>
          </a:r>
          <a:r>
            <a:rPr lang="zh-CN" altLang="en-US" sz="2400" dirty="0"/>
            <a:t>*</a:t>
          </a:r>
          <a:r>
            <a:rPr lang="en-US" altLang="zh-CN" sz="2400" dirty="0"/>
            <a:t>10</a:t>
          </a:r>
          <a:r>
            <a:rPr lang="zh-CN" altLang="en-US" sz="2400" dirty="0"/>
            <a:t>分</a:t>
          </a:r>
        </a:p>
      </dgm:t>
    </dgm:pt>
    <dgm:pt modelId="{E53CF8F1-0C40-4E64-8969-A23563953782}" cxnId="{F78640E7-8A2E-4B76-B3B9-E3755879DFDD}" type="parTrans">
      <dgm:prSet/>
      <dgm:spPr/>
      <dgm:t>
        <a:bodyPr/>
        <a:lstStyle/>
        <a:p>
          <a:endParaRPr lang="zh-CN" altLang="en-US">
            <a:solidFill>
              <a:schemeClr val="tx1">
                <a:lumMod val="50000"/>
              </a:schemeClr>
            </a:solidFill>
          </a:endParaRPr>
        </a:p>
      </dgm:t>
    </dgm:pt>
    <dgm:pt modelId="{46A7A055-15C5-45F1-BF07-CC399924B2E7}" cxnId="{F78640E7-8A2E-4B76-B3B9-E3755879DFDD}" type="sibTrans">
      <dgm:prSet/>
      <dgm:spPr/>
      <dgm:t>
        <a:bodyPr/>
        <a:lstStyle/>
        <a:p>
          <a:endParaRPr lang="zh-CN" altLang="en-US">
            <a:solidFill>
              <a:schemeClr val="tx1">
                <a:lumMod val="50000"/>
              </a:schemeClr>
            </a:solidFill>
          </a:endParaRPr>
        </a:p>
      </dgm:t>
    </dgm:pt>
    <dgm:pt modelId="{F74D42EE-083D-42BE-8F5E-BA2296631596}">
      <dgm:prSet custT="1"/>
      <dgm:spPr/>
      <dgm:t>
        <a:bodyPr/>
        <a:lstStyle/>
        <a:p>
          <a:r>
            <a:rPr lang="en-US" altLang="zh-CN" sz="2400" dirty="0"/>
            <a:t>5</a:t>
          </a:r>
          <a:r>
            <a:rPr lang="zh-CN" altLang="en-US" sz="2400" dirty="0"/>
            <a:t>*</a:t>
          </a:r>
          <a:r>
            <a:rPr lang="en-US" altLang="zh-CN" sz="2400" dirty="0"/>
            <a:t>6</a:t>
          </a:r>
          <a:r>
            <a:rPr lang="zh-CN" altLang="en-US" sz="2400" dirty="0"/>
            <a:t>分</a:t>
          </a:r>
        </a:p>
      </dgm:t>
    </dgm:pt>
    <dgm:pt modelId="{9F9B21F9-FDE2-4644-A80A-06A65D1B4D98}" cxnId="{A969AE6D-6549-4C8B-8859-D5DFC1FD0000}" type="parTrans">
      <dgm:prSet/>
      <dgm:spPr/>
      <dgm:t>
        <a:bodyPr/>
        <a:lstStyle/>
        <a:p>
          <a:endParaRPr lang="zh-CN" altLang="en-US">
            <a:solidFill>
              <a:schemeClr val="tx1">
                <a:lumMod val="50000"/>
              </a:schemeClr>
            </a:solidFill>
          </a:endParaRPr>
        </a:p>
      </dgm:t>
    </dgm:pt>
    <dgm:pt modelId="{F2210DB1-70A2-4CB5-9A64-A8681E4C34E5}" cxnId="{A969AE6D-6549-4C8B-8859-D5DFC1FD0000}" type="sibTrans">
      <dgm:prSet/>
      <dgm:spPr/>
      <dgm:t>
        <a:bodyPr/>
        <a:lstStyle/>
        <a:p>
          <a:endParaRPr lang="zh-CN" altLang="en-US">
            <a:solidFill>
              <a:schemeClr val="tx1">
                <a:lumMod val="50000"/>
              </a:schemeClr>
            </a:solidFill>
          </a:endParaRPr>
        </a:p>
      </dgm:t>
    </dgm:pt>
    <dgm:pt modelId="{A6FA6869-FE1F-47F1-B2AC-3F7547FABFBD}">
      <dgm:prSet custT="1"/>
      <dgm:spPr/>
      <dgm:t>
        <a:bodyPr/>
        <a:lstStyle/>
        <a:p>
          <a:r>
            <a:rPr lang="en-US" altLang="zh-CN" sz="2400" dirty="0"/>
            <a:t>5</a:t>
          </a:r>
          <a:r>
            <a:rPr lang="zh-CN" altLang="en-US" sz="2400" dirty="0"/>
            <a:t>*</a:t>
          </a:r>
          <a:r>
            <a:rPr lang="en-US" altLang="zh-CN" sz="2400" dirty="0"/>
            <a:t>2</a:t>
          </a:r>
          <a:r>
            <a:rPr lang="zh-CN" altLang="en-US" sz="2400" dirty="0"/>
            <a:t>分</a:t>
          </a:r>
        </a:p>
      </dgm:t>
    </dgm:pt>
    <dgm:pt modelId="{6691AD9C-3ECC-48F7-827E-0CA733D5A502}" cxnId="{E9AFF9BD-4915-4AC6-9AB5-959A33B78922}" type="parTrans">
      <dgm:prSet/>
      <dgm:spPr/>
      <dgm:t>
        <a:bodyPr/>
        <a:lstStyle/>
        <a:p>
          <a:endParaRPr lang="zh-CN" altLang="en-US">
            <a:solidFill>
              <a:schemeClr val="tx1">
                <a:lumMod val="50000"/>
              </a:schemeClr>
            </a:solidFill>
          </a:endParaRPr>
        </a:p>
      </dgm:t>
    </dgm:pt>
    <dgm:pt modelId="{63084FD4-6CB0-4D09-96C5-DFBF35D31978}" cxnId="{E9AFF9BD-4915-4AC6-9AB5-959A33B78922}" type="sibTrans">
      <dgm:prSet/>
      <dgm:spPr/>
      <dgm:t>
        <a:bodyPr/>
        <a:lstStyle/>
        <a:p>
          <a:endParaRPr lang="zh-CN" altLang="en-US">
            <a:solidFill>
              <a:schemeClr val="tx1">
                <a:lumMod val="50000"/>
              </a:schemeClr>
            </a:solidFill>
          </a:endParaRPr>
        </a:p>
      </dgm:t>
    </dgm:pt>
    <dgm:pt modelId="{B173E282-FE00-4E6F-A832-E8EBD7A93F94}">
      <dgm:prSet custT="1"/>
      <dgm:spPr/>
      <dgm:t>
        <a:bodyPr/>
        <a:lstStyle/>
        <a:p>
          <a:r>
            <a:rPr lang="en-US" altLang="zh-CN" sz="2400" dirty="0"/>
            <a:t>30</a:t>
          </a:r>
          <a:r>
            <a:rPr lang="zh-CN" altLang="en-US" sz="2400" dirty="0"/>
            <a:t>*</a:t>
          </a:r>
          <a:r>
            <a:rPr lang="en-US" altLang="zh-CN" sz="2400" dirty="0"/>
            <a:t>1</a:t>
          </a:r>
          <a:r>
            <a:rPr lang="zh-CN" altLang="en-US" sz="2400" dirty="0"/>
            <a:t>分</a:t>
          </a:r>
        </a:p>
      </dgm:t>
    </dgm:pt>
    <dgm:pt modelId="{8D7BD44B-289B-42B1-AD0C-0CF6AB256907}" cxnId="{F9ED13EA-D35D-408C-A401-B46496DD546E}" type="parTrans">
      <dgm:prSet/>
      <dgm:spPr/>
      <dgm:t>
        <a:bodyPr/>
        <a:lstStyle/>
        <a:p>
          <a:endParaRPr lang="zh-CN" altLang="en-US">
            <a:solidFill>
              <a:schemeClr val="tx1">
                <a:lumMod val="50000"/>
              </a:schemeClr>
            </a:solidFill>
          </a:endParaRPr>
        </a:p>
      </dgm:t>
    </dgm:pt>
    <dgm:pt modelId="{0F41493B-1C24-48FA-A15C-FC6CAE6EBA60}" cxnId="{F9ED13EA-D35D-408C-A401-B46496DD546E}" type="sibTrans">
      <dgm:prSet/>
      <dgm:spPr/>
      <dgm:t>
        <a:bodyPr/>
        <a:lstStyle/>
        <a:p>
          <a:endParaRPr lang="zh-CN" altLang="en-US">
            <a:solidFill>
              <a:schemeClr val="tx1">
                <a:lumMod val="50000"/>
              </a:schemeClr>
            </a:solidFill>
          </a:endParaRPr>
        </a:p>
      </dgm:t>
    </dgm:pt>
    <dgm:pt modelId="{54DAD5DA-9767-4235-BC7A-5D8E4E545F9E}" type="pres">
      <dgm:prSet presAssocID="{2E687632-C7D9-4B54-A616-B264B7D24943}" presName="Name0" presStyleCnt="0">
        <dgm:presLayoutVars>
          <dgm:chPref val="1"/>
          <dgm:dir/>
          <dgm:animOne val="branch"/>
          <dgm:animLvl val="lvl"/>
          <dgm:resizeHandles/>
        </dgm:presLayoutVars>
      </dgm:prSet>
      <dgm:spPr/>
      <dgm:t>
        <a:bodyPr/>
        <a:lstStyle/>
        <a:p>
          <a:endParaRPr lang="zh-CN" altLang="en-US"/>
        </a:p>
      </dgm:t>
    </dgm:pt>
    <dgm:pt modelId="{3962C878-2D54-4AC7-AF88-453C936ADE8B}" type="pres">
      <dgm:prSet presAssocID="{D9773490-D082-4FF9-B28E-96CAC0173206}" presName="vertOne" presStyleCnt="0"/>
      <dgm:spPr/>
    </dgm:pt>
    <dgm:pt modelId="{332CAA84-9AD5-42B6-A3EB-058934442B53}" type="pres">
      <dgm:prSet presAssocID="{D9773490-D082-4FF9-B28E-96CAC0173206}" presName="txOne" presStyleLbl="node0" presStyleIdx="0" presStyleCnt="1">
        <dgm:presLayoutVars>
          <dgm:chPref val="3"/>
        </dgm:presLayoutVars>
      </dgm:prSet>
      <dgm:spPr/>
      <dgm:t>
        <a:bodyPr/>
        <a:lstStyle/>
        <a:p>
          <a:endParaRPr lang="zh-CN" altLang="en-US"/>
        </a:p>
      </dgm:t>
    </dgm:pt>
    <dgm:pt modelId="{166378BE-A7A6-477B-B694-DB3A53686F74}" type="pres">
      <dgm:prSet presAssocID="{D9773490-D082-4FF9-B28E-96CAC0173206}" presName="parTransOne" presStyleCnt="0"/>
      <dgm:spPr/>
    </dgm:pt>
    <dgm:pt modelId="{D32FBC7B-C0A5-4BAF-AFAF-EFC509A72BF0}" type="pres">
      <dgm:prSet presAssocID="{D9773490-D082-4FF9-B28E-96CAC0173206}" presName="horzOne" presStyleCnt="0"/>
      <dgm:spPr/>
    </dgm:pt>
    <dgm:pt modelId="{4042FAC6-11AA-4414-8C0A-F93C64B56B6F}" type="pres">
      <dgm:prSet presAssocID="{C154AF80-A83B-4A66-B25C-0D9C2E96719F}" presName="vertTwo" presStyleCnt="0"/>
      <dgm:spPr/>
    </dgm:pt>
    <dgm:pt modelId="{81B756E7-33C8-4930-8B9E-9E96F8BDD00F}" type="pres">
      <dgm:prSet presAssocID="{C154AF80-A83B-4A66-B25C-0D9C2E96719F}" presName="txTwo" presStyleLbl="node2" presStyleIdx="0" presStyleCnt="4">
        <dgm:presLayoutVars>
          <dgm:chPref val="3"/>
        </dgm:presLayoutVars>
      </dgm:prSet>
      <dgm:spPr/>
      <dgm:t>
        <a:bodyPr/>
        <a:lstStyle/>
        <a:p>
          <a:endParaRPr lang="zh-CN" altLang="en-US"/>
        </a:p>
      </dgm:t>
    </dgm:pt>
    <dgm:pt modelId="{D7F4F42D-4086-4D9D-83AF-7741A10E6481}" type="pres">
      <dgm:prSet presAssocID="{C154AF80-A83B-4A66-B25C-0D9C2E96719F}" presName="parTransTwo" presStyleCnt="0"/>
      <dgm:spPr/>
    </dgm:pt>
    <dgm:pt modelId="{1D8C0EE2-92B2-4B8F-AEA6-265341B2A074}" type="pres">
      <dgm:prSet presAssocID="{C154AF80-A83B-4A66-B25C-0D9C2E96719F}" presName="horzTwo" presStyleCnt="0"/>
      <dgm:spPr/>
    </dgm:pt>
    <dgm:pt modelId="{6DF455E5-0CCC-4313-AF7F-7A4B414EEE20}" type="pres">
      <dgm:prSet presAssocID="{B173E282-FE00-4E6F-A832-E8EBD7A93F94}" presName="vertThree" presStyleCnt="0"/>
      <dgm:spPr/>
    </dgm:pt>
    <dgm:pt modelId="{66D2FC4C-C281-41B4-88D2-0B50E4682CAD}" type="pres">
      <dgm:prSet presAssocID="{B173E282-FE00-4E6F-A832-E8EBD7A93F94}" presName="txThree" presStyleLbl="node3" presStyleIdx="0" presStyleCnt="4">
        <dgm:presLayoutVars>
          <dgm:chPref val="3"/>
        </dgm:presLayoutVars>
      </dgm:prSet>
      <dgm:spPr/>
      <dgm:t>
        <a:bodyPr/>
        <a:lstStyle/>
        <a:p>
          <a:endParaRPr lang="zh-CN" altLang="en-US"/>
        </a:p>
      </dgm:t>
    </dgm:pt>
    <dgm:pt modelId="{A16E5A39-B2C5-44DE-AB0F-5005B038D992}" type="pres">
      <dgm:prSet presAssocID="{B173E282-FE00-4E6F-A832-E8EBD7A93F94}" presName="horzThree" presStyleCnt="0"/>
      <dgm:spPr/>
    </dgm:pt>
    <dgm:pt modelId="{A50DDF57-2383-4056-A8EF-010E17FF7BE6}" type="pres">
      <dgm:prSet presAssocID="{9F83A281-6D56-41DF-BD20-9DEB317C6695}" presName="sibSpaceTwo" presStyleCnt="0"/>
      <dgm:spPr/>
    </dgm:pt>
    <dgm:pt modelId="{57EB3C75-DDC1-4430-ABD8-13BBC9D232D6}" type="pres">
      <dgm:prSet presAssocID="{890162E4-5011-4AFD-BC7A-C4160D80FD0B}" presName="vertTwo" presStyleCnt="0"/>
      <dgm:spPr/>
    </dgm:pt>
    <dgm:pt modelId="{E9767156-611C-4BD7-9F4F-7FEB8AA82B63}" type="pres">
      <dgm:prSet presAssocID="{890162E4-5011-4AFD-BC7A-C4160D80FD0B}" presName="txTwo" presStyleLbl="node2" presStyleIdx="1" presStyleCnt="4">
        <dgm:presLayoutVars>
          <dgm:chPref val="3"/>
        </dgm:presLayoutVars>
      </dgm:prSet>
      <dgm:spPr/>
      <dgm:t>
        <a:bodyPr/>
        <a:lstStyle/>
        <a:p>
          <a:endParaRPr lang="zh-CN" altLang="en-US"/>
        </a:p>
      </dgm:t>
    </dgm:pt>
    <dgm:pt modelId="{2019B725-BFE9-42A7-9D67-F9480EB92DDE}" type="pres">
      <dgm:prSet presAssocID="{890162E4-5011-4AFD-BC7A-C4160D80FD0B}" presName="parTransTwo" presStyleCnt="0"/>
      <dgm:spPr/>
    </dgm:pt>
    <dgm:pt modelId="{96E3F62B-68CF-448A-B108-B7A7AED01AA3}" type="pres">
      <dgm:prSet presAssocID="{890162E4-5011-4AFD-BC7A-C4160D80FD0B}" presName="horzTwo" presStyleCnt="0"/>
      <dgm:spPr/>
    </dgm:pt>
    <dgm:pt modelId="{C1BAF6D2-BDE4-433B-885D-C452E0825713}" type="pres">
      <dgm:prSet presAssocID="{A6FA6869-FE1F-47F1-B2AC-3F7547FABFBD}" presName="vertThree" presStyleCnt="0"/>
      <dgm:spPr/>
    </dgm:pt>
    <dgm:pt modelId="{0DD33FD2-FBD8-4BF1-8598-39E8DEC2957F}" type="pres">
      <dgm:prSet presAssocID="{A6FA6869-FE1F-47F1-B2AC-3F7547FABFBD}" presName="txThree" presStyleLbl="node3" presStyleIdx="1" presStyleCnt="4">
        <dgm:presLayoutVars>
          <dgm:chPref val="3"/>
        </dgm:presLayoutVars>
      </dgm:prSet>
      <dgm:spPr/>
      <dgm:t>
        <a:bodyPr/>
        <a:lstStyle/>
        <a:p>
          <a:endParaRPr lang="zh-CN" altLang="en-US"/>
        </a:p>
      </dgm:t>
    </dgm:pt>
    <dgm:pt modelId="{670E3B24-0D38-44C4-ACA6-2C4B48EF95C8}" type="pres">
      <dgm:prSet presAssocID="{A6FA6869-FE1F-47F1-B2AC-3F7547FABFBD}" presName="horzThree" presStyleCnt="0"/>
      <dgm:spPr/>
    </dgm:pt>
    <dgm:pt modelId="{9FB88AFC-AC0C-4458-B88E-57EE47901B62}" type="pres">
      <dgm:prSet presAssocID="{0C85DDDA-A1AF-4669-9F64-BA763C385F29}" presName="sibSpaceTwo" presStyleCnt="0"/>
      <dgm:spPr/>
    </dgm:pt>
    <dgm:pt modelId="{5A3DAFA7-7863-47BB-B556-3743B105109B}" type="pres">
      <dgm:prSet presAssocID="{B09C135B-D067-49CA-9786-C1EDCE20AC0D}" presName="vertTwo" presStyleCnt="0"/>
      <dgm:spPr/>
    </dgm:pt>
    <dgm:pt modelId="{BD913D07-99A0-4B7A-AF2B-DD221980A629}" type="pres">
      <dgm:prSet presAssocID="{B09C135B-D067-49CA-9786-C1EDCE20AC0D}" presName="txTwo" presStyleLbl="node2" presStyleIdx="2" presStyleCnt="4">
        <dgm:presLayoutVars>
          <dgm:chPref val="3"/>
        </dgm:presLayoutVars>
      </dgm:prSet>
      <dgm:spPr/>
      <dgm:t>
        <a:bodyPr/>
        <a:lstStyle/>
        <a:p>
          <a:endParaRPr lang="zh-CN" altLang="en-US"/>
        </a:p>
      </dgm:t>
    </dgm:pt>
    <dgm:pt modelId="{F63594A2-E4C3-4D05-8F78-50F3E0A1922E}" type="pres">
      <dgm:prSet presAssocID="{B09C135B-D067-49CA-9786-C1EDCE20AC0D}" presName="parTransTwo" presStyleCnt="0"/>
      <dgm:spPr/>
    </dgm:pt>
    <dgm:pt modelId="{88B4AA03-6887-405B-83A1-D875D410CCDC}" type="pres">
      <dgm:prSet presAssocID="{B09C135B-D067-49CA-9786-C1EDCE20AC0D}" presName="horzTwo" presStyleCnt="0"/>
      <dgm:spPr/>
    </dgm:pt>
    <dgm:pt modelId="{B284EA00-E4DA-403E-8469-DE6BDA59417F}" type="pres">
      <dgm:prSet presAssocID="{F74D42EE-083D-42BE-8F5E-BA2296631596}" presName="vertThree" presStyleCnt="0"/>
      <dgm:spPr/>
    </dgm:pt>
    <dgm:pt modelId="{FB1489A4-F6B6-4301-A0A0-49F754F0E991}" type="pres">
      <dgm:prSet presAssocID="{F74D42EE-083D-42BE-8F5E-BA2296631596}" presName="txThree" presStyleLbl="node3" presStyleIdx="2" presStyleCnt="4">
        <dgm:presLayoutVars>
          <dgm:chPref val="3"/>
        </dgm:presLayoutVars>
      </dgm:prSet>
      <dgm:spPr/>
      <dgm:t>
        <a:bodyPr/>
        <a:lstStyle/>
        <a:p>
          <a:endParaRPr lang="zh-CN" altLang="en-US"/>
        </a:p>
      </dgm:t>
    </dgm:pt>
    <dgm:pt modelId="{364FA3F6-DB7E-4869-A1C7-9CF799B84EAA}" type="pres">
      <dgm:prSet presAssocID="{F74D42EE-083D-42BE-8F5E-BA2296631596}" presName="horzThree" presStyleCnt="0"/>
      <dgm:spPr/>
    </dgm:pt>
    <dgm:pt modelId="{5F3D684D-4F20-4077-BF8E-482ACA15D65A}" type="pres">
      <dgm:prSet presAssocID="{B7A75D51-90F3-4E4F-8DD3-BDF328B81DE0}" presName="sibSpaceTwo" presStyleCnt="0"/>
      <dgm:spPr/>
    </dgm:pt>
    <dgm:pt modelId="{D15C4E61-EBAD-4583-A687-167A47CA5BA4}" type="pres">
      <dgm:prSet presAssocID="{0725F2B0-7658-4177-95A7-76EB08587B14}" presName="vertTwo" presStyleCnt="0"/>
      <dgm:spPr/>
    </dgm:pt>
    <dgm:pt modelId="{F063BBCF-7AB1-445E-92AD-05DBF4AAC642}" type="pres">
      <dgm:prSet presAssocID="{0725F2B0-7658-4177-95A7-76EB08587B14}" presName="txTwo" presStyleLbl="node2" presStyleIdx="3" presStyleCnt="4">
        <dgm:presLayoutVars>
          <dgm:chPref val="3"/>
        </dgm:presLayoutVars>
      </dgm:prSet>
      <dgm:spPr/>
      <dgm:t>
        <a:bodyPr/>
        <a:lstStyle/>
        <a:p>
          <a:endParaRPr lang="zh-CN" altLang="en-US"/>
        </a:p>
      </dgm:t>
    </dgm:pt>
    <dgm:pt modelId="{B440B47F-A9E5-4E49-8C00-7E4D9C682D5A}" type="pres">
      <dgm:prSet presAssocID="{0725F2B0-7658-4177-95A7-76EB08587B14}" presName="parTransTwo" presStyleCnt="0"/>
      <dgm:spPr/>
    </dgm:pt>
    <dgm:pt modelId="{40C3DD27-8A8C-4BF8-983F-44D98D2361BF}" type="pres">
      <dgm:prSet presAssocID="{0725F2B0-7658-4177-95A7-76EB08587B14}" presName="horzTwo" presStyleCnt="0"/>
      <dgm:spPr/>
    </dgm:pt>
    <dgm:pt modelId="{6C1292F4-775C-4225-AF0B-A50251DC40AA}" type="pres">
      <dgm:prSet presAssocID="{CC45BAD6-A1A2-4712-84AF-A4E75A9730FF}" presName="vertThree" presStyleCnt="0"/>
      <dgm:spPr/>
    </dgm:pt>
    <dgm:pt modelId="{3793A9A3-93AD-4D40-BB20-DBAB97CB94C5}" type="pres">
      <dgm:prSet presAssocID="{CC45BAD6-A1A2-4712-84AF-A4E75A9730FF}" presName="txThree" presStyleLbl="node3" presStyleIdx="3" presStyleCnt="4">
        <dgm:presLayoutVars>
          <dgm:chPref val="3"/>
        </dgm:presLayoutVars>
      </dgm:prSet>
      <dgm:spPr/>
      <dgm:t>
        <a:bodyPr/>
        <a:lstStyle/>
        <a:p>
          <a:endParaRPr lang="zh-CN" altLang="en-US"/>
        </a:p>
      </dgm:t>
    </dgm:pt>
    <dgm:pt modelId="{73EA0BFB-F283-43F7-99D5-10033DAABEB7}" type="pres">
      <dgm:prSet presAssocID="{CC45BAD6-A1A2-4712-84AF-A4E75A9730FF}" presName="horzThree" presStyleCnt="0"/>
      <dgm:spPr/>
    </dgm:pt>
  </dgm:ptLst>
  <dgm:cxnLst>
    <dgm:cxn modelId="{38E58881-50F9-4E9F-A0D9-417D494FD1A2}" type="presOf" srcId="{B09C135B-D067-49CA-9786-C1EDCE20AC0D}" destId="{BD913D07-99A0-4B7A-AF2B-DD221980A629}" srcOrd="0" destOrd="0" presId="urn:microsoft.com/office/officeart/2005/8/layout/hierarchy4"/>
    <dgm:cxn modelId="{7B1CCF07-1BCF-40CE-8D41-7B2FF96B8172}" type="presOf" srcId="{CC45BAD6-A1A2-4712-84AF-A4E75A9730FF}" destId="{3793A9A3-93AD-4D40-BB20-DBAB97CB94C5}" srcOrd="0" destOrd="0" presId="urn:microsoft.com/office/officeart/2005/8/layout/hierarchy4"/>
    <dgm:cxn modelId="{D984508C-44F8-4E80-AB08-50EF11269AA8}" srcId="{D9773490-D082-4FF9-B28E-96CAC0173206}" destId="{0725F2B0-7658-4177-95A7-76EB08587B14}" srcOrd="3" destOrd="0" parTransId="{DAB06ABE-AC2A-4E01-A9A5-D00D227E5059}" sibTransId="{D5AD2D60-1CE4-4047-A33E-0E133EB7DB40}"/>
    <dgm:cxn modelId="{33602858-E714-43F6-B2B1-839DA8E6230F}" srcId="{2E687632-C7D9-4B54-A616-B264B7D24943}" destId="{D9773490-D082-4FF9-B28E-96CAC0173206}" srcOrd="0" destOrd="0" parTransId="{64C1B78D-1C42-4122-B79A-DAF9C6118FBC}" sibTransId="{E43A2759-1328-45E7-88F8-1E5E83993061}"/>
    <dgm:cxn modelId="{E9AFF9BD-4915-4AC6-9AB5-959A33B78922}" srcId="{890162E4-5011-4AFD-BC7A-C4160D80FD0B}" destId="{A6FA6869-FE1F-47F1-B2AC-3F7547FABFBD}" srcOrd="0" destOrd="0" parTransId="{6691AD9C-3ECC-48F7-827E-0CA733D5A502}" sibTransId="{63084FD4-6CB0-4D09-96C5-DFBF35D31978}"/>
    <dgm:cxn modelId="{D25F8895-22E4-44AA-BA3D-8E09F01D4B9A}" srcId="{D9773490-D082-4FF9-B28E-96CAC0173206}" destId="{C154AF80-A83B-4A66-B25C-0D9C2E96719F}" srcOrd="0" destOrd="0" parTransId="{2AAF3C83-63AE-4376-8117-CFAC41E66F0F}" sibTransId="{9F83A281-6D56-41DF-BD20-9DEB317C6695}"/>
    <dgm:cxn modelId="{811A5483-245E-4E91-AE6D-6141C7C57F10}" type="presOf" srcId="{890162E4-5011-4AFD-BC7A-C4160D80FD0B}" destId="{E9767156-611C-4BD7-9F4F-7FEB8AA82B63}" srcOrd="0" destOrd="0" presId="urn:microsoft.com/office/officeart/2005/8/layout/hierarchy4"/>
    <dgm:cxn modelId="{31B05CED-6DF8-456B-806D-AD878CAA470E}" type="presOf" srcId="{B173E282-FE00-4E6F-A832-E8EBD7A93F94}" destId="{66D2FC4C-C281-41B4-88D2-0B50E4682CAD}" srcOrd="0" destOrd="0" presId="urn:microsoft.com/office/officeart/2005/8/layout/hierarchy4"/>
    <dgm:cxn modelId="{A2D13134-8BBB-4590-B7A3-241CDDF13C0F}" type="presOf" srcId="{A6FA6869-FE1F-47F1-B2AC-3F7547FABFBD}" destId="{0DD33FD2-FBD8-4BF1-8598-39E8DEC2957F}" srcOrd="0" destOrd="0" presId="urn:microsoft.com/office/officeart/2005/8/layout/hierarchy4"/>
    <dgm:cxn modelId="{7A92499B-F5DD-4A4C-A4A5-D3ABC6504A44}" type="presOf" srcId="{F74D42EE-083D-42BE-8F5E-BA2296631596}" destId="{FB1489A4-F6B6-4301-A0A0-49F754F0E991}" srcOrd="0" destOrd="0" presId="urn:microsoft.com/office/officeart/2005/8/layout/hierarchy4"/>
    <dgm:cxn modelId="{A663AF9B-413B-4690-A829-324630AAF862}" type="presOf" srcId="{D9773490-D082-4FF9-B28E-96CAC0173206}" destId="{332CAA84-9AD5-42B6-A3EB-058934442B53}" srcOrd="0" destOrd="0" presId="urn:microsoft.com/office/officeart/2005/8/layout/hierarchy4"/>
    <dgm:cxn modelId="{F78640E7-8A2E-4B76-B3B9-E3755879DFDD}" srcId="{0725F2B0-7658-4177-95A7-76EB08587B14}" destId="{CC45BAD6-A1A2-4712-84AF-A4E75A9730FF}" srcOrd="0" destOrd="0" parTransId="{E53CF8F1-0C40-4E64-8969-A23563953782}" sibTransId="{46A7A055-15C5-45F1-BF07-CC399924B2E7}"/>
    <dgm:cxn modelId="{5495A990-9052-47D5-93AC-C9DAC5EE0DED}" srcId="{D9773490-D082-4FF9-B28E-96CAC0173206}" destId="{890162E4-5011-4AFD-BC7A-C4160D80FD0B}" srcOrd="1" destOrd="0" parTransId="{7B64CDB3-40E6-4796-845A-315BE30E37CE}" sibTransId="{0C85DDDA-A1AF-4669-9F64-BA763C385F29}"/>
    <dgm:cxn modelId="{C2B2EB48-BE00-4540-AE7F-4F8DDB09A3E0}" type="presOf" srcId="{C154AF80-A83B-4A66-B25C-0D9C2E96719F}" destId="{81B756E7-33C8-4930-8B9E-9E96F8BDD00F}" srcOrd="0" destOrd="0" presId="urn:microsoft.com/office/officeart/2005/8/layout/hierarchy4"/>
    <dgm:cxn modelId="{7E99E1CD-21E0-4892-837E-9171BAA4CA70}" type="presOf" srcId="{2E687632-C7D9-4B54-A616-B264B7D24943}" destId="{54DAD5DA-9767-4235-BC7A-5D8E4E545F9E}" srcOrd="0" destOrd="0" presId="urn:microsoft.com/office/officeart/2005/8/layout/hierarchy4"/>
    <dgm:cxn modelId="{F55C7D55-86BC-492C-A36C-8582B01ADC4E}" type="presOf" srcId="{0725F2B0-7658-4177-95A7-76EB08587B14}" destId="{F063BBCF-7AB1-445E-92AD-05DBF4AAC642}" srcOrd="0" destOrd="0" presId="urn:microsoft.com/office/officeart/2005/8/layout/hierarchy4"/>
    <dgm:cxn modelId="{F9ED13EA-D35D-408C-A401-B46496DD546E}" srcId="{C154AF80-A83B-4A66-B25C-0D9C2E96719F}" destId="{B173E282-FE00-4E6F-A832-E8EBD7A93F94}" srcOrd="0" destOrd="0" parTransId="{8D7BD44B-289B-42B1-AD0C-0CF6AB256907}" sibTransId="{0F41493B-1C24-48FA-A15C-FC6CAE6EBA60}"/>
    <dgm:cxn modelId="{0C1D025A-8787-4D0C-A969-DF1781702F95}" srcId="{D9773490-D082-4FF9-B28E-96CAC0173206}" destId="{B09C135B-D067-49CA-9786-C1EDCE20AC0D}" srcOrd="2" destOrd="0" parTransId="{FFAB2244-06FE-4711-82DF-04BF0AAED9D9}" sibTransId="{B7A75D51-90F3-4E4F-8DD3-BDF328B81DE0}"/>
    <dgm:cxn modelId="{A969AE6D-6549-4C8B-8859-D5DFC1FD0000}" srcId="{B09C135B-D067-49CA-9786-C1EDCE20AC0D}" destId="{F74D42EE-083D-42BE-8F5E-BA2296631596}" srcOrd="0" destOrd="0" parTransId="{9F9B21F9-FDE2-4644-A80A-06A65D1B4D98}" sibTransId="{F2210DB1-70A2-4CB5-9A64-A8681E4C34E5}"/>
    <dgm:cxn modelId="{DAC3C30C-35CC-44D0-9BBD-93D392DF9E72}" type="presParOf" srcId="{54DAD5DA-9767-4235-BC7A-5D8E4E545F9E}" destId="{3962C878-2D54-4AC7-AF88-453C936ADE8B}" srcOrd="0" destOrd="0" presId="urn:microsoft.com/office/officeart/2005/8/layout/hierarchy4"/>
    <dgm:cxn modelId="{80D66D0A-FA00-4618-8417-A1AECBBD7E44}" type="presParOf" srcId="{3962C878-2D54-4AC7-AF88-453C936ADE8B}" destId="{332CAA84-9AD5-42B6-A3EB-058934442B53}" srcOrd="0" destOrd="0" presId="urn:microsoft.com/office/officeart/2005/8/layout/hierarchy4"/>
    <dgm:cxn modelId="{3F5B7029-1903-44DE-B903-EF6A8CCEEFB5}" type="presParOf" srcId="{3962C878-2D54-4AC7-AF88-453C936ADE8B}" destId="{166378BE-A7A6-477B-B694-DB3A53686F74}" srcOrd="1" destOrd="0" presId="urn:microsoft.com/office/officeart/2005/8/layout/hierarchy4"/>
    <dgm:cxn modelId="{869BC7E6-12EE-4BF8-91E0-D4D6DC487580}" type="presParOf" srcId="{3962C878-2D54-4AC7-AF88-453C936ADE8B}" destId="{D32FBC7B-C0A5-4BAF-AFAF-EFC509A72BF0}" srcOrd="2" destOrd="0" presId="urn:microsoft.com/office/officeart/2005/8/layout/hierarchy4"/>
    <dgm:cxn modelId="{8C2BFB1A-1AF8-4E3D-956A-FAFEB099BC4D}" type="presParOf" srcId="{D32FBC7B-C0A5-4BAF-AFAF-EFC509A72BF0}" destId="{4042FAC6-11AA-4414-8C0A-F93C64B56B6F}" srcOrd="0" destOrd="0" presId="urn:microsoft.com/office/officeart/2005/8/layout/hierarchy4"/>
    <dgm:cxn modelId="{3074F892-381C-46FA-A3A8-D26007FCD6C6}" type="presParOf" srcId="{4042FAC6-11AA-4414-8C0A-F93C64B56B6F}" destId="{81B756E7-33C8-4930-8B9E-9E96F8BDD00F}" srcOrd="0" destOrd="0" presId="urn:microsoft.com/office/officeart/2005/8/layout/hierarchy4"/>
    <dgm:cxn modelId="{DCC633C0-556A-43B2-8B01-BC606988FE80}" type="presParOf" srcId="{4042FAC6-11AA-4414-8C0A-F93C64B56B6F}" destId="{D7F4F42D-4086-4D9D-83AF-7741A10E6481}" srcOrd="1" destOrd="0" presId="urn:microsoft.com/office/officeart/2005/8/layout/hierarchy4"/>
    <dgm:cxn modelId="{80D6E0FE-5CCE-4EE7-93A2-473E307A7478}" type="presParOf" srcId="{4042FAC6-11AA-4414-8C0A-F93C64B56B6F}" destId="{1D8C0EE2-92B2-4B8F-AEA6-265341B2A074}" srcOrd="2" destOrd="0" presId="urn:microsoft.com/office/officeart/2005/8/layout/hierarchy4"/>
    <dgm:cxn modelId="{C9B5E315-348E-44DE-8A50-7890937D3C36}" type="presParOf" srcId="{1D8C0EE2-92B2-4B8F-AEA6-265341B2A074}" destId="{6DF455E5-0CCC-4313-AF7F-7A4B414EEE20}" srcOrd="0" destOrd="0" presId="urn:microsoft.com/office/officeart/2005/8/layout/hierarchy4"/>
    <dgm:cxn modelId="{FC23E687-CB7B-41BE-9FE2-04E30F68421A}" type="presParOf" srcId="{6DF455E5-0CCC-4313-AF7F-7A4B414EEE20}" destId="{66D2FC4C-C281-41B4-88D2-0B50E4682CAD}" srcOrd="0" destOrd="0" presId="urn:microsoft.com/office/officeart/2005/8/layout/hierarchy4"/>
    <dgm:cxn modelId="{DFCF86E9-A1D0-444A-8E12-1C27C7A59B62}" type="presParOf" srcId="{6DF455E5-0CCC-4313-AF7F-7A4B414EEE20}" destId="{A16E5A39-B2C5-44DE-AB0F-5005B038D992}" srcOrd="1" destOrd="0" presId="urn:microsoft.com/office/officeart/2005/8/layout/hierarchy4"/>
    <dgm:cxn modelId="{581216E7-84F0-44C7-9188-49389EA0C87B}" type="presParOf" srcId="{D32FBC7B-C0A5-4BAF-AFAF-EFC509A72BF0}" destId="{A50DDF57-2383-4056-A8EF-010E17FF7BE6}" srcOrd="1" destOrd="0" presId="urn:microsoft.com/office/officeart/2005/8/layout/hierarchy4"/>
    <dgm:cxn modelId="{F02D9E7F-00A2-4F66-AEC4-02CD7EE99184}" type="presParOf" srcId="{D32FBC7B-C0A5-4BAF-AFAF-EFC509A72BF0}" destId="{57EB3C75-DDC1-4430-ABD8-13BBC9D232D6}" srcOrd="2" destOrd="0" presId="urn:microsoft.com/office/officeart/2005/8/layout/hierarchy4"/>
    <dgm:cxn modelId="{0D869EE2-C076-4470-BE53-42ACFD135CB5}" type="presParOf" srcId="{57EB3C75-DDC1-4430-ABD8-13BBC9D232D6}" destId="{E9767156-611C-4BD7-9F4F-7FEB8AA82B63}" srcOrd="0" destOrd="0" presId="urn:microsoft.com/office/officeart/2005/8/layout/hierarchy4"/>
    <dgm:cxn modelId="{F84EF676-96E1-4F58-8311-32428E5D4295}" type="presParOf" srcId="{57EB3C75-DDC1-4430-ABD8-13BBC9D232D6}" destId="{2019B725-BFE9-42A7-9D67-F9480EB92DDE}" srcOrd="1" destOrd="0" presId="urn:microsoft.com/office/officeart/2005/8/layout/hierarchy4"/>
    <dgm:cxn modelId="{8A96272F-DA0C-4141-A7B0-E055CC692C8D}" type="presParOf" srcId="{57EB3C75-DDC1-4430-ABD8-13BBC9D232D6}" destId="{96E3F62B-68CF-448A-B108-B7A7AED01AA3}" srcOrd="2" destOrd="0" presId="urn:microsoft.com/office/officeart/2005/8/layout/hierarchy4"/>
    <dgm:cxn modelId="{3C1CF000-579D-4EDB-B162-18A2D3907971}" type="presParOf" srcId="{96E3F62B-68CF-448A-B108-B7A7AED01AA3}" destId="{C1BAF6D2-BDE4-433B-885D-C452E0825713}" srcOrd="0" destOrd="0" presId="urn:microsoft.com/office/officeart/2005/8/layout/hierarchy4"/>
    <dgm:cxn modelId="{33143337-29DD-4721-B1A1-3A17129315D6}" type="presParOf" srcId="{C1BAF6D2-BDE4-433B-885D-C452E0825713}" destId="{0DD33FD2-FBD8-4BF1-8598-39E8DEC2957F}" srcOrd="0" destOrd="0" presId="urn:microsoft.com/office/officeart/2005/8/layout/hierarchy4"/>
    <dgm:cxn modelId="{705239E1-1035-4966-B84A-7420C17E40D5}" type="presParOf" srcId="{C1BAF6D2-BDE4-433B-885D-C452E0825713}" destId="{670E3B24-0D38-44C4-ACA6-2C4B48EF95C8}" srcOrd="1" destOrd="0" presId="urn:microsoft.com/office/officeart/2005/8/layout/hierarchy4"/>
    <dgm:cxn modelId="{6C919FE1-9500-4D62-8ACD-B6D8334191B4}" type="presParOf" srcId="{D32FBC7B-C0A5-4BAF-AFAF-EFC509A72BF0}" destId="{9FB88AFC-AC0C-4458-B88E-57EE47901B62}" srcOrd="3" destOrd="0" presId="urn:microsoft.com/office/officeart/2005/8/layout/hierarchy4"/>
    <dgm:cxn modelId="{849FD898-96BF-41B0-AF12-271B6FFA7EC1}" type="presParOf" srcId="{D32FBC7B-C0A5-4BAF-AFAF-EFC509A72BF0}" destId="{5A3DAFA7-7863-47BB-B556-3743B105109B}" srcOrd="4" destOrd="0" presId="urn:microsoft.com/office/officeart/2005/8/layout/hierarchy4"/>
    <dgm:cxn modelId="{B9F547E2-1D4A-4E65-BC13-F92606703D8A}" type="presParOf" srcId="{5A3DAFA7-7863-47BB-B556-3743B105109B}" destId="{BD913D07-99A0-4B7A-AF2B-DD221980A629}" srcOrd="0" destOrd="0" presId="urn:microsoft.com/office/officeart/2005/8/layout/hierarchy4"/>
    <dgm:cxn modelId="{2792E48B-64D6-4D8D-B14A-34310FE516B9}" type="presParOf" srcId="{5A3DAFA7-7863-47BB-B556-3743B105109B}" destId="{F63594A2-E4C3-4D05-8F78-50F3E0A1922E}" srcOrd="1" destOrd="0" presId="urn:microsoft.com/office/officeart/2005/8/layout/hierarchy4"/>
    <dgm:cxn modelId="{A54D7435-E1A5-48BE-B059-158C7F464541}" type="presParOf" srcId="{5A3DAFA7-7863-47BB-B556-3743B105109B}" destId="{88B4AA03-6887-405B-83A1-D875D410CCDC}" srcOrd="2" destOrd="0" presId="urn:microsoft.com/office/officeart/2005/8/layout/hierarchy4"/>
    <dgm:cxn modelId="{9EFEE7B9-9266-4068-867E-B45440EDA27A}" type="presParOf" srcId="{88B4AA03-6887-405B-83A1-D875D410CCDC}" destId="{B284EA00-E4DA-403E-8469-DE6BDA59417F}" srcOrd="0" destOrd="0" presId="urn:microsoft.com/office/officeart/2005/8/layout/hierarchy4"/>
    <dgm:cxn modelId="{E6AC0241-5FC3-43AF-9F28-9D02517267A7}" type="presParOf" srcId="{B284EA00-E4DA-403E-8469-DE6BDA59417F}" destId="{FB1489A4-F6B6-4301-A0A0-49F754F0E991}" srcOrd="0" destOrd="0" presId="urn:microsoft.com/office/officeart/2005/8/layout/hierarchy4"/>
    <dgm:cxn modelId="{5C6ED7C2-BB02-4041-A597-F1927A882299}" type="presParOf" srcId="{B284EA00-E4DA-403E-8469-DE6BDA59417F}" destId="{364FA3F6-DB7E-4869-A1C7-9CF799B84EAA}" srcOrd="1" destOrd="0" presId="urn:microsoft.com/office/officeart/2005/8/layout/hierarchy4"/>
    <dgm:cxn modelId="{C3E796DF-2D5E-4BC5-815D-C6CD51561DB6}" type="presParOf" srcId="{D32FBC7B-C0A5-4BAF-AFAF-EFC509A72BF0}" destId="{5F3D684D-4F20-4077-BF8E-482ACA15D65A}" srcOrd="5" destOrd="0" presId="urn:microsoft.com/office/officeart/2005/8/layout/hierarchy4"/>
    <dgm:cxn modelId="{89AF491D-D25D-4408-9415-D653F7D59271}" type="presParOf" srcId="{D32FBC7B-C0A5-4BAF-AFAF-EFC509A72BF0}" destId="{D15C4E61-EBAD-4583-A687-167A47CA5BA4}" srcOrd="6" destOrd="0" presId="urn:microsoft.com/office/officeart/2005/8/layout/hierarchy4"/>
    <dgm:cxn modelId="{53470429-4550-4E75-B890-BFA9F77DCDD8}" type="presParOf" srcId="{D15C4E61-EBAD-4583-A687-167A47CA5BA4}" destId="{F063BBCF-7AB1-445E-92AD-05DBF4AAC642}" srcOrd="0" destOrd="0" presId="urn:microsoft.com/office/officeart/2005/8/layout/hierarchy4"/>
    <dgm:cxn modelId="{280FDB5D-499B-49B2-9742-6E52C60CD37F}" type="presParOf" srcId="{D15C4E61-EBAD-4583-A687-167A47CA5BA4}" destId="{B440B47F-A9E5-4E49-8C00-7E4D9C682D5A}" srcOrd="1" destOrd="0" presId="urn:microsoft.com/office/officeart/2005/8/layout/hierarchy4"/>
    <dgm:cxn modelId="{CB17AEA0-7D0C-4552-923B-1580672EAC18}" type="presParOf" srcId="{D15C4E61-EBAD-4583-A687-167A47CA5BA4}" destId="{40C3DD27-8A8C-4BF8-983F-44D98D2361BF}" srcOrd="2" destOrd="0" presId="urn:microsoft.com/office/officeart/2005/8/layout/hierarchy4"/>
    <dgm:cxn modelId="{D1369480-2C53-4655-A995-69D0BF59AEE4}" type="presParOf" srcId="{40C3DD27-8A8C-4BF8-983F-44D98D2361BF}" destId="{6C1292F4-775C-4225-AF0B-A50251DC40AA}" srcOrd="0" destOrd="0" presId="urn:microsoft.com/office/officeart/2005/8/layout/hierarchy4"/>
    <dgm:cxn modelId="{FD3E1DFC-4BA2-4BA3-8316-4D6A2F79E5B7}" type="presParOf" srcId="{6C1292F4-775C-4225-AF0B-A50251DC40AA}" destId="{3793A9A3-93AD-4D40-BB20-DBAB97CB94C5}" srcOrd="0" destOrd="0" presId="urn:microsoft.com/office/officeart/2005/8/layout/hierarchy4"/>
    <dgm:cxn modelId="{71C42920-C584-469D-9288-776706AC18BC}" type="presParOf" srcId="{6C1292F4-775C-4225-AF0B-A50251DC40AA}" destId="{73EA0BFB-F283-43F7-99D5-10033DAABEB7}" srcOrd="1" destOrd="0" presId="urn:microsoft.com/office/officeart/2005/8/layout/hierarchy4"/>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57" loCatId="hierarchy" qsTypeId="urn:microsoft.com/office/officeart/2005/8/quickstyle/simple1#170" qsCatId="simple" csTypeId="urn:microsoft.com/office/officeart/2005/8/colors/accent2_1#86"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社会学的创立</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noFill/>
      </dgm:spPr>
      <dgm:t>
        <a:bodyPr/>
        <a:lstStyle/>
        <a:p>
          <a:r>
            <a:rPr lang="zh-CN" altLang="en-US" sz="1400" dirty="0">
              <a:solidFill>
                <a:srgbClr val="003300"/>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solidFill>
          <a:srgbClr val="C00000"/>
        </a:solid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chemeClr val="bg1"/>
              </a:solidFill>
            </a:rPr>
            <a:t>创立期人物</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dgm:t>
        <a:bodyPr/>
        <a:lstStyle/>
        <a:p>
          <a:r>
            <a:rPr lang="zh-CN" altLang="en-US" sz="1400" dirty="0">
              <a:solidFill>
                <a:srgbClr val="003300"/>
              </a:solidFill>
            </a:rPr>
            <a:t>形成期人物</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EBC3C9C0-2741-D14C-A187-48DADB66A1D1}" type="presOf" srcId="{E9976FD9-EE2A-46E7-812C-2AA2914B7B88}" destId="{845D85F2-4468-4882-8309-9E28FEEBBDB1}" srcOrd="0" destOrd="0" presId="urn:microsoft.com/office/officeart/2005/8/layout/hierarchy2#157"/>
    <dgm:cxn modelId="{4D442799-C618-9145-AE67-E0727B6FA730}" type="presOf" srcId="{6D92A2A4-52CB-47C5-A99F-C357C3E1485C}" destId="{2F55AAA1-4080-43A0-BA19-98FB7F1FCF76}" srcOrd="1" destOrd="0" presId="urn:microsoft.com/office/officeart/2005/8/layout/hierarchy2#157"/>
    <dgm:cxn modelId="{4AD6CE56-F465-48CC-BB40-D94B9C5E5A59}" srcId="{191C52A9-6ADC-48A4-BFA2-70576C6CF023}" destId="{22FC2535-605D-4E44-9C35-9FCBA9CBEBE9}" srcOrd="2" destOrd="0" parTransId="{6D92A2A4-52CB-47C5-A99F-C357C3E1485C}" sibTransId="{5B70C8C7-8EEC-41EA-B435-634AB00958B0}"/>
    <dgm:cxn modelId="{3EC66498-2F3B-794B-9E95-59D2EA7F91F1}" type="presOf" srcId="{6D92A2A4-52CB-47C5-A99F-C357C3E1485C}" destId="{6378A963-EE32-4F11-8778-CDBCCBCD727B}" srcOrd="0" destOrd="0" presId="urn:microsoft.com/office/officeart/2005/8/layout/hierarchy2#157"/>
    <dgm:cxn modelId="{819756BD-5003-4E09-8B96-68026D35C22B}" srcId="{191C52A9-6ADC-48A4-BFA2-70576C6CF023}" destId="{C817C2AF-8C7B-4D34-BA9F-5B2DADF61CA1}" srcOrd="1" destOrd="0" parTransId="{A466AA6F-A6AF-4C32-B1C0-68B3B63A7494}" sibTransId="{4C597391-ADDC-4F26-B5B5-00888E189A22}"/>
    <dgm:cxn modelId="{3F2A53A7-8230-8648-BC1A-7D05BAD49DC9}" type="presOf" srcId="{22FC2535-605D-4E44-9C35-9FCBA9CBEBE9}" destId="{1020CC92-E450-4DAD-A2FE-734A6D3BE6CD}" srcOrd="0" destOrd="0" presId="urn:microsoft.com/office/officeart/2005/8/layout/hierarchy2#157"/>
    <dgm:cxn modelId="{2AB314BC-F05F-F94F-BAB6-7309FF38251E}" type="presOf" srcId="{C6A2CDBB-CD23-4CFA-B8B3-EF72FE0D02BB}" destId="{8244429B-6B89-4049-8C13-427BCD0901C5}" srcOrd="1" destOrd="0" presId="urn:microsoft.com/office/officeart/2005/8/layout/hierarchy2#157"/>
    <dgm:cxn modelId="{718F5882-CFBD-E244-805C-4E78BE00D1CF}" type="presOf" srcId="{C6A2CDBB-CD23-4CFA-B8B3-EF72FE0D02BB}" destId="{5D47B1A7-FD20-46B6-9C1D-035588E43132}" srcOrd="0" destOrd="0" presId="urn:microsoft.com/office/officeart/2005/8/layout/hierarchy2#157"/>
    <dgm:cxn modelId="{941F5F80-A12A-1847-9231-85896F52233F}" type="presOf" srcId="{0DEFF285-4F85-479D-BAC1-BFEF98268245}" destId="{73152C07-7B19-41B2-88E6-986580992973}" srcOrd="0" destOrd="0" presId="urn:microsoft.com/office/officeart/2005/8/layout/hierarchy2#157"/>
    <dgm:cxn modelId="{23D4CD27-5924-C648-A9F2-FB7C547F4BF3}" type="presOf" srcId="{A466AA6F-A6AF-4C32-B1C0-68B3B63A7494}" destId="{007B04FF-F154-41F4-81A8-352101A50A53}" srcOrd="0" destOrd="0" presId="urn:microsoft.com/office/officeart/2005/8/layout/hierarchy2#157"/>
    <dgm:cxn modelId="{496C6463-DB20-384B-966B-5E1D4E026DBE}" type="presOf" srcId="{C817C2AF-8C7B-4D34-BA9F-5B2DADF61CA1}" destId="{0C86C485-A33E-445C-AEE7-E053D295C1B1}" srcOrd="0" destOrd="0" presId="urn:microsoft.com/office/officeart/2005/8/layout/hierarchy2#157"/>
    <dgm:cxn modelId="{887FDC8B-3635-6646-A528-0CD3EB9C9906}" type="presOf" srcId="{191C52A9-6ADC-48A4-BFA2-70576C6CF023}" destId="{4F6017A4-18C5-41C8-813C-BCF0DAAB5D60}" srcOrd="0" destOrd="0" presId="urn:microsoft.com/office/officeart/2005/8/layout/hierarchy2#157"/>
    <dgm:cxn modelId="{40087DF3-E2D9-4443-8C6F-20F7C4D3EB25}" srcId="{191C52A9-6ADC-48A4-BFA2-70576C6CF023}" destId="{0DEFF285-4F85-479D-BAC1-BFEF98268245}" srcOrd="0" destOrd="0" parTransId="{C6A2CDBB-CD23-4CFA-B8B3-EF72FE0D02BB}" sibTransId="{94F67DF3-B388-4E31-B851-4305775F9990}"/>
    <dgm:cxn modelId="{436B0F2E-7DDF-CC4C-9827-DB95D7D80E69}" type="presOf" srcId="{A466AA6F-A6AF-4C32-B1C0-68B3B63A7494}" destId="{39EF0C11-9AF9-4B35-8F84-FABC62B78890}" srcOrd="1" destOrd="0" presId="urn:microsoft.com/office/officeart/2005/8/layout/hierarchy2#157"/>
    <dgm:cxn modelId="{84B0F3C7-4C62-4581-BEC1-A18DF1F8B48B}" srcId="{E9976FD9-EE2A-46E7-812C-2AA2914B7B88}" destId="{191C52A9-6ADC-48A4-BFA2-70576C6CF023}" srcOrd="0" destOrd="0" parTransId="{2E2E29E4-D230-4F45-BC8C-7A783DDC0EC2}" sibTransId="{40558D67-11B5-4D84-BDAE-163DAD30583C}"/>
    <dgm:cxn modelId="{891DBC02-8E7F-DB42-B557-5F234F053010}" type="presParOf" srcId="{845D85F2-4468-4882-8309-9E28FEEBBDB1}" destId="{DC634A1F-A088-4862-9E7F-1C376F0EE550}" srcOrd="0" destOrd="0" presId="urn:microsoft.com/office/officeart/2005/8/layout/hierarchy2#157"/>
    <dgm:cxn modelId="{7FB03D95-1748-B44E-8F8F-2A1D7636BD36}" type="presParOf" srcId="{DC634A1F-A088-4862-9E7F-1C376F0EE550}" destId="{4F6017A4-18C5-41C8-813C-BCF0DAAB5D60}" srcOrd="0" destOrd="0" presId="urn:microsoft.com/office/officeart/2005/8/layout/hierarchy2#157"/>
    <dgm:cxn modelId="{5937283F-2C08-F643-A018-C0603951C1AD}" type="presParOf" srcId="{DC634A1F-A088-4862-9E7F-1C376F0EE550}" destId="{294A443B-50AF-4606-8F3A-BBC830EEA53F}" srcOrd="1" destOrd="0" presId="urn:microsoft.com/office/officeart/2005/8/layout/hierarchy2#157"/>
    <dgm:cxn modelId="{4F2EFB4A-1D8C-5A41-98EE-046E82E02C9A}" type="presParOf" srcId="{294A443B-50AF-4606-8F3A-BBC830EEA53F}" destId="{5D47B1A7-FD20-46B6-9C1D-035588E43132}" srcOrd="0" destOrd="0" presId="urn:microsoft.com/office/officeart/2005/8/layout/hierarchy2#157"/>
    <dgm:cxn modelId="{DF597409-1985-0040-814A-07F2AAD56C08}" type="presParOf" srcId="{5D47B1A7-FD20-46B6-9C1D-035588E43132}" destId="{8244429B-6B89-4049-8C13-427BCD0901C5}" srcOrd="0" destOrd="0" presId="urn:microsoft.com/office/officeart/2005/8/layout/hierarchy2#157"/>
    <dgm:cxn modelId="{2B4E3932-0A72-8D44-9C0E-AF112CE027CB}" type="presParOf" srcId="{294A443B-50AF-4606-8F3A-BBC830EEA53F}" destId="{2336AA8C-87DD-4D5E-AFBE-BE46CE3C6EF5}" srcOrd="1" destOrd="0" presId="urn:microsoft.com/office/officeart/2005/8/layout/hierarchy2#157"/>
    <dgm:cxn modelId="{BCCC4993-2864-374D-8DAC-8E60BE84CA0A}" type="presParOf" srcId="{2336AA8C-87DD-4D5E-AFBE-BE46CE3C6EF5}" destId="{73152C07-7B19-41B2-88E6-986580992973}" srcOrd="0" destOrd="0" presId="urn:microsoft.com/office/officeart/2005/8/layout/hierarchy2#157"/>
    <dgm:cxn modelId="{95ECD753-16A9-8F4B-BB73-8DA9611859EA}" type="presParOf" srcId="{2336AA8C-87DD-4D5E-AFBE-BE46CE3C6EF5}" destId="{5555D773-91C9-4B40-8A36-1DF49F3F2509}" srcOrd="1" destOrd="0" presId="urn:microsoft.com/office/officeart/2005/8/layout/hierarchy2#157"/>
    <dgm:cxn modelId="{8E2E5EC2-C394-4D40-8C8F-18C18F5B804F}" type="presParOf" srcId="{294A443B-50AF-4606-8F3A-BBC830EEA53F}" destId="{007B04FF-F154-41F4-81A8-352101A50A53}" srcOrd="2" destOrd="0" presId="urn:microsoft.com/office/officeart/2005/8/layout/hierarchy2#157"/>
    <dgm:cxn modelId="{59BB4219-03F0-DC4E-96BE-9A9866AACDF1}" type="presParOf" srcId="{007B04FF-F154-41F4-81A8-352101A50A53}" destId="{39EF0C11-9AF9-4B35-8F84-FABC62B78890}" srcOrd="0" destOrd="0" presId="urn:microsoft.com/office/officeart/2005/8/layout/hierarchy2#157"/>
    <dgm:cxn modelId="{F119BF29-791B-5B48-A49E-1B5F7DA40124}" type="presParOf" srcId="{294A443B-50AF-4606-8F3A-BBC830EEA53F}" destId="{252E7A23-840A-49B5-ABEF-618BF3D400ED}" srcOrd="3" destOrd="0" presId="urn:microsoft.com/office/officeart/2005/8/layout/hierarchy2#157"/>
    <dgm:cxn modelId="{AFAF25EC-84F4-B047-B846-5BCA96155C3D}" type="presParOf" srcId="{252E7A23-840A-49B5-ABEF-618BF3D400ED}" destId="{0C86C485-A33E-445C-AEE7-E053D295C1B1}" srcOrd="0" destOrd="0" presId="urn:microsoft.com/office/officeart/2005/8/layout/hierarchy2#157"/>
    <dgm:cxn modelId="{1C14190D-257A-6C42-949D-F1C2629E49A1}" type="presParOf" srcId="{252E7A23-840A-49B5-ABEF-618BF3D400ED}" destId="{4B1E77DA-10B5-49D3-AB71-C7E8FD42D02D}" srcOrd="1" destOrd="0" presId="urn:microsoft.com/office/officeart/2005/8/layout/hierarchy2#157"/>
    <dgm:cxn modelId="{3E33A733-D009-B244-9CC1-7891ABBA05E8}" type="presParOf" srcId="{294A443B-50AF-4606-8F3A-BBC830EEA53F}" destId="{6378A963-EE32-4F11-8778-CDBCCBCD727B}" srcOrd="4" destOrd="0" presId="urn:microsoft.com/office/officeart/2005/8/layout/hierarchy2#157"/>
    <dgm:cxn modelId="{3969B028-DC74-6640-AECC-A9B1CAD5BC21}" type="presParOf" srcId="{6378A963-EE32-4F11-8778-CDBCCBCD727B}" destId="{2F55AAA1-4080-43A0-BA19-98FB7F1FCF76}" srcOrd="0" destOrd="0" presId="urn:microsoft.com/office/officeart/2005/8/layout/hierarchy2#157"/>
    <dgm:cxn modelId="{3A866194-EB5A-524E-AB2F-156153A37812}" type="presParOf" srcId="{294A443B-50AF-4606-8F3A-BBC830EEA53F}" destId="{2F35AE61-D373-4C2B-BFE9-59A5C62ECF1B}" srcOrd="5" destOrd="0" presId="urn:microsoft.com/office/officeart/2005/8/layout/hierarchy2#157"/>
    <dgm:cxn modelId="{EE2E8664-6028-A34F-A1BB-27C5539C50CA}" type="presParOf" srcId="{2F35AE61-D373-4C2B-BFE9-59A5C62ECF1B}" destId="{1020CC92-E450-4DAD-A2FE-734A6D3BE6CD}" srcOrd="0" destOrd="0" presId="urn:microsoft.com/office/officeart/2005/8/layout/hierarchy2#157"/>
    <dgm:cxn modelId="{15171A1B-C272-5C40-9213-241FE5290E52}" type="presParOf" srcId="{2F35AE61-D373-4C2B-BFE9-59A5C62ECF1B}" destId="{E23E0B7F-F699-46BF-804A-2831F7D9AC42}" srcOrd="1" destOrd="0" presId="urn:microsoft.com/office/officeart/2005/8/layout/hierarchy2#15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73A1BBB-1FC3-B940-A5F8-FF02AAD40849}" type="doc">
      <dgm:prSet loTypeId="urn:microsoft.com/office/officeart/2005/8/layout/hierarchy2#163" loCatId="" qsTypeId="urn:microsoft.com/office/officeart/2005/8/quickstyle/simple1#176" qsCatId="simple" csTypeId="urn:microsoft.com/office/officeart/2005/8/colors/accent1_2#11" csCatId="accent1" phldr="1"/>
      <dgm:spPr/>
      <dgm:t>
        <a:bodyPr/>
        <a:lstStyle/>
        <a:p>
          <a:endParaRPr lang="zh-CN" altLang="en-US"/>
        </a:p>
      </dgm:t>
    </dgm:pt>
    <dgm:pt modelId="{9834B499-390A-6246-A208-3C37654D91A4}">
      <dgm:prSet phldrT="[文本]" custT="1">
        <dgm:style>
          <a:lnRef idx="2">
            <a:schemeClr val="dk1"/>
          </a:lnRef>
          <a:fillRef idx="1">
            <a:schemeClr val="lt1"/>
          </a:fillRef>
          <a:effectRef idx="0">
            <a:schemeClr val="dk1"/>
          </a:effectRef>
          <a:fontRef idx="minor">
            <a:schemeClr val="dk1"/>
          </a:fontRef>
        </dgm:style>
      </dgm:prSet>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社会学创立时期</a:t>
          </a:r>
        </a:p>
      </dgm:t>
    </dgm:pt>
    <dgm:pt modelId="{A33C5204-AD7B-C241-8B8A-29B9BB0891C6}" cxnId="{3CCEB55E-A33D-FE47-883F-1C1317D332F9}" type="par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91A6DAAD-7CB8-1840-9734-721E08F415DC}" cxnId="{3CCEB55E-A33D-FE47-883F-1C1317D332F9}" type="sib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0C32A93D-9083-3146-9D30-8F545DF2BF4D}">
      <dgm:prSet phldrT="[文本]" custT="1">
        <dgm:style>
          <a:lnRef idx="2">
            <a:schemeClr val="dk1"/>
          </a:lnRef>
          <a:fillRef idx="1">
            <a:schemeClr val="lt1"/>
          </a:fillRef>
          <a:effectRef idx="0">
            <a:schemeClr val="dk1"/>
          </a:effectRef>
          <a:fontRef idx="minor">
            <a:schemeClr val="dk1"/>
          </a:fontRef>
        </dgm:style>
      </dgm:prSet>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孔德（法国）</a:t>
          </a:r>
        </a:p>
      </dgm:t>
    </dgm:pt>
    <dgm:pt modelId="{52BEF056-3D93-0949-8625-E3CB7E1C43BB}" cxnId="{DF8833EE-FFEF-7642-9D42-FE1A369C0A6D}" type="par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632A9BA8-DB3B-684C-917A-CDD2CC423905}" cxnId="{DF8833EE-FFEF-7642-9D42-FE1A369C0A6D}" type="sib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9E49AEA2-E3B8-754F-B2DC-E2E180F80560}">
      <dgm:prSet phldrT="[文本]" custT="1">
        <dgm:style>
          <a:lnRef idx="2">
            <a:schemeClr val="dk1"/>
          </a:lnRef>
          <a:fillRef idx="1">
            <a:schemeClr val="lt1"/>
          </a:fillRef>
          <a:effectRef idx="0">
            <a:schemeClr val="dk1"/>
          </a:effectRef>
          <a:fontRef idx="minor">
            <a:schemeClr val="dk1"/>
          </a:fontRef>
        </dgm:style>
      </dgm:prSet>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马克思（德国）</a:t>
          </a:r>
        </a:p>
      </dgm:t>
    </dgm:pt>
    <dgm:pt modelId="{B5E1FE90-6F47-5C4E-85DB-DCABC3534D77}" cxnId="{7473EB56-E5FF-9F46-B41D-D5B24C21ABCF}" type="par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B0750227-D731-574B-A2E4-79B3A57942EF}" cxnId="{7473EB56-E5FF-9F46-B41D-D5B24C21ABCF}" type="sib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87C8E515-345F-444F-9AC7-0E451DA7EFB4}">
      <dgm:prSet phldrT="[文本]">
        <dgm:style>
          <a:lnRef idx="2">
            <a:schemeClr val="dk1"/>
          </a:lnRef>
          <a:fillRef idx="1">
            <a:schemeClr val="lt1"/>
          </a:fillRef>
          <a:effectRef idx="0">
            <a:schemeClr val="dk1"/>
          </a:effectRef>
          <a:fontRef idx="minor">
            <a:schemeClr val="dk1"/>
          </a:fontRef>
        </dgm:style>
      </dgm:prSet>
      <dgm:spPr/>
      <dgm: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社会学的主要奠基人</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理论注重实际</a:t>
          </a:r>
        </a:p>
      </dgm:t>
    </dgm:pt>
    <dgm:pt modelId="{720093E4-0B90-E648-800A-03C3A34F88F6}" cxnId="{C4C50AAA-8D86-6E4A-8D51-9683406961BD}" type="par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B5BA9EE2-B46E-A842-AEE9-9B21296C654B}" cxnId="{C4C50AAA-8D86-6E4A-8D51-9683406961BD}" type="sib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877B8F93-3C3B-3C4C-AF7D-626FC51862E1}">
      <dgm:prSet phldrT="[文本]" custT="1">
        <dgm:style>
          <a:lnRef idx="2">
            <a:schemeClr val="dk1"/>
          </a:lnRef>
          <a:fillRef idx="1">
            <a:schemeClr val="lt1"/>
          </a:fillRef>
          <a:effectRef idx="0">
            <a:schemeClr val="dk1"/>
          </a:effectRef>
          <a:fontRef idx="minor">
            <a:schemeClr val="dk1"/>
          </a:fontRef>
        </dgm:style>
      </dgm:prSet>
      <dgm:spPr/>
      <dgm:t>
        <a:bodyPr/>
        <a:lstStyle/>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斯宾塞（英国）</a:t>
          </a:r>
        </a:p>
      </dgm:t>
    </dgm:pt>
    <dgm:pt modelId="{21E1F885-D70B-4A46-BDFA-50E61FA81E71}" cxnId="{84BFCC66-C3BD-3A45-B6AF-F36806C3886F}" type="par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5552EB0D-E50B-3B4D-AB53-4898C01119F9}" cxnId="{84BFCC66-C3BD-3A45-B6AF-F36806C3886F}" type="sib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B0E311D4-9311-974E-AE35-02DD5E7B185D}">
      <dgm:prSet phldrT="[文本]">
        <dgm:style>
          <a:lnRef idx="2">
            <a:schemeClr val="dk1"/>
          </a:lnRef>
          <a:fillRef idx="1">
            <a:schemeClr val="lt1"/>
          </a:fillRef>
          <a:effectRef idx="0">
            <a:schemeClr val="dk1"/>
          </a:effectRef>
          <a:fontRef idx="minor">
            <a:schemeClr val="dk1"/>
          </a:fontRef>
        </dgm:style>
      </dgm:prSet>
      <dgm:spPr/>
      <dgm: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社会有机体论</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超有机体</a:t>
          </a:r>
          <a:endParaRPr lang="en-US" altLang="zh-CN"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社会进化论</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CC3D207-C4E9-5A42-A860-1F15EDD4469A}" cxnId="{418E833A-F7E3-1D44-949B-AFDFD4F25C6A}" type="par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DD3CCBB8-0601-C644-A6D2-4D9D770A6563}" cxnId="{418E833A-F7E3-1D44-949B-AFDFD4F25C6A}" type="sib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697EBDA6-487B-8548-BED3-5791A0B747B4}">
      <dgm:prSet>
        <dgm:style>
          <a:lnRef idx="2">
            <a:schemeClr val="dk1"/>
          </a:lnRef>
          <a:fillRef idx="1">
            <a:schemeClr val="lt1"/>
          </a:fillRef>
          <a:effectRef idx="0">
            <a:schemeClr val="dk1"/>
          </a:effectRef>
          <a:fontRef idx="minor">
            <a:schemeClr val="dk1"/>
          </a:fontRef>
        </dgm:style>
      </dgm:prSet>
      <dgm:spPr/>
      <dgm: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社会学之父</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社会学是科学之“</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皇后</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社会学的两个核心概念“</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秩序和进步</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dgm:t>
    </dgm:pt>
    <dgm:pt modelId="{EF412D5B-6C5E-1C48-AB1E-06E965C13BEB}" cxnId="{33EAC6F1-FCEC-7944-9BF3-A375C397773F}" type="par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6789E426-ACCC-C243-82F2-375B5DB91824}" cxnId="{33EAC6F1-FCEC-7944-9BF3-A375C397773F}" type="sibTrans">
      <dgm:prSet/>
      <dgm:spPr/>
      <dgm:t>
        <a:bodyPr/>
        <a:lstStyle/>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dgm:t>
    </dgm:pt>
    <dgm:pt modelId="{5FFE96C9-4C74-E840-9748-9ECE5AF1C69B}" type="pres">
      <dgm:prSet presAssocID="{573A1BBB-1FC3-B940-A5F8-FF02AAD40849}" presName="diagram" presStyleCnt="0">
        <dgm:presLayoutVars>
          <dgm:chPref val="1"/>
          <dgm:dir/>
          <dgm:animOne val="branch"/>
          <dgm:animLvl val="lvl"/>
          <dgm:resizeHandles val="exact"/>
        </dgm:presLayoutVars>
      </dgm:prSet>
      <dgm:spPr/>
      <dgm:t>
        <a:bodyPr/>
        <a:lstStyle/>
        <a:p>
          <a:endParaRPr lang="zh-CN" altLang="en-US"/>
        </a:p>
      </dgm:t>
    </dgm:pt>
    <dgm:pt modelId="{7D0CBAD0-0DEA-9948-87F6-60F93A90DC27}" type="pres">
      <dgm:prSet presAssocID="{9834B499-390A-6246-A208-3C37654D91A4}" presName="root1" presStyleCnt="0"/>
      <dgm:spPr/>
    </dgm:pt>
    <dgm:pt modelId="{45D71F30-08F3-B249-A6B1-0AE9A163192F}" type="pres">
      <dgm:prSet presAssocID="{9834B499-390A-6246-A208-3C37654D91A4}" presName="LevelOneTextNode" presStyleLbl="node0" presStyleIdx="0" presStyleCnt="1">
        <dgm:presLayoutVars>
          <dgm:chPref val="3"/>
        </dgm:presLayoutVars>
      </dgm:prSet>
      <dgm:spPr/>
      <dgm:t>
        <a:bodyPr/>
        <a:lstStyle/>
        <a:p>
          <a:endParaRPr lang="zh-CN" altLang="en-US"/>
        </a:p>
      </dgm:t>
    </dgm:pt>
    <dgm:pt modelId="{EC4B07CB-FBB9-FE47-9F39-4C50282225FF}" type="pres">
      <dgm:prSet presAssocID="{9834B499-390A-6246-A208-3C37654D91A4}" presName="level2hierChild" presStyleCnt="0"/>
      <dgm:spPr/>
    </dgm:pt>
    <dgm:pt modelId="{FEFF5A03-77FE-BE49-AE5D-C1BD81B8F950}" type="pres">
      <dgm:prSet presAssocID="{52BEF056-3D93-0949-8625-E3CB7E1C43BB}" presName="conn2-1" presStyleLbl="parChTrans1D2" presStyleIdx="0" presStyleCnt="3"/>
      <dgm:spPr/>
      <dgm:t>
        <a:bodyPr/>
        <a:lstStyle/>
        <a:p>
          <a:endParaRPr lang="zh-CN" altLang="en-US"/>
        </a:p>
      </dgm:t>
    </dgm:pt>
    <dgm:pt modelId="{9000D251-13FF-444D-B506-289CECE68188}" type="pres">
      <dgm:prSet presAssocID="{52BEF056-3D93-0949-8625-E3CB7E1C43BB}" presName="connTx" presStyleLbl="parChTrans1D2" presStyleIdx="0" presStyleCnt="3"/>
      <dgm:spPr/>
      <dgm:t>
        <a:bodyPr/>
        <a:lstStyle/>
        <a:p>
          <a:endParaRPr lang="zh-CN" altLang="en-US"/>
        </a:p>
      </dgm:t>
    </dgm:pt>
    <dgm:pt modelId="{EAFB1AF2-7D19-9641-9412-BAF29D5533C8}" type="pres">
      <dgm:prSet presAssocID="{0C32A93D-9083-3146-9D30-8F545DF2BF4D}" presName="root2" presStyleCnt="0"/>
      <dgm:spPr/>
    </dgm:pt>
    <dgm:pt modelId="{7A8A3610-DCCD-1645-959A-EB73AE2E4105}" type="pres">
      <dgm:prSet presAssocID="{0C32A93D-9083-3146-9D30-8F545DF2BF4D}" presName="LevelTwoTextNode" presStyleLbl="node2" presStyleIdx="0" presStyleCnt="3" custScaleX="75132" custScaleY="75132">
        <dgm:presLayoutVars>
          <dgm:chPref val="3"/>
        </dgm:presLayoutVars>
      </dgm:prSet>
      <dgm:spPr/>
      <dgm:t>
        <a:bodyPr/>
        <a:lstStyle/>
        <a:p>
          <a:endParaRPr lang="zh-CN" altLang="en-US"/>
        </a:p>
      </dgm:t>
    </dgm:pt>
    <dgm:pt modelId="{EBED1FA8-1206-834F-98CF-D6FDD63A5251}" type="pres">
      <dgm:prSet presAssocID="{0C32A93D-9083-3146-9D30-8F545DF2BF4D}" presName="level3hierChild" presStyleCnt="0"/>
      <dgm:spPr/>
    </dgm:pt>
    <dgm:pt modelId="{BAE8DAAC-E62A-3042-BA6D-768E4D155165}" type="pres">
      <dgm:prSet presAssocID="{EF412D5B-6C5E-1C48-AB1E-06E965C13BEB}" presName="conn2-1" presStyleLbl="parChTrans1D3" presStyleIdx="0" presStyleCnt="3"/>
      <dgm:spPr/>
      <dgm:t>
        <a:bodyPr/>
        <a:lstStyle/>
        <a:p>
          <a:endParaRPr lang="zh-CN" altLang="en-US"/>
        </a:p>
      </dgm:t>
    </dgm:pt>
    <dgm:pt modelId="{22F88B8F-B345-C449-BCFF-377F77C01C0E}" type="pres">
      <dgm:prSet presAssocID="{EF412D5B-6C5E-1C48-AB1E-06E965C13BEB}" presName="connTx" presStyleLbl="parChTrans1D3" presStyleIdx="0" presStyleCnt="3"/>
      <dgm:spPr/>
      <dgm:t>
        <a:bodyPr/>
        <a:lstStyle/>
        <a:p>
          <a:endParaRPr lang="zh-CN" altLang="en-US"/>
        </a:p>
      </dgm:t>
    </dgm:pt>
    <dgm:pt modelId="{8E3070C0-10FD-D440-B9AC-4781094F88BC}" type="pres">
      <dgm:prSet presAssocID="{697EBDA6-487B-8548-BED3-5791A0B747B4}" presName="root2" presStyleCnt="0"/>
      <dgm:spPr/>
    </dgm:pt>
    <dgm:pt modelId="{B93B0E6E-F624-0341-9196-301256835490}" type="pres">
      <dgm:prSet presAssocID="{697EBDA6-487B-8548-BED3-5791A0B747B4}" presName="LevelTwoTextNode" presStyleLbl="node3" presStyleIdx="0" presStyleCnt="3" custScaleX="100000" custScaleY="100000">
        <dgm:presLayoutVars>
          <dgm:chPref val="3"/>
        </dgm:presLayoutVars>
      </dgm:prSet>
      <dgm:spPr/>
      <dgm:t>
        <a:bodyPr/>
        <a:lstStyle/>
        <a:p>
          <a:endParaRPr lang="zh-CN" altLang="en-US"/>
        </a:p>
      </dgm:t>
    </dgm:pt>
    <dgm:pt modelId="{1C90E1F8-1C02-4449-9196-248E41EC8DCA}" type="pres">
      <dgm:prSet presAssocID="{697EBDA6-487B-8548-BED3-5791A0B747B4}" presName="level3hierChild" presStyleCnt="0"/>
      <dgm:spPr/>
    </dgm:pt>
    <dgm:pt modelId="{4BBD7893-83A6-1340-8ED0-9195A50F5B09}" type="pres">
      <dgm:prSet presAssocID="{B5E1FE90-6F47-5C4E-85DB-DCABC3534D77}" presName="conn2-1" presStyleLbl="parChTrans1D2" presStyleIdx="1" presStyleCnt="3"/>
      <dgm:spPr/>
      <dgm:t>
        <a:bodyPr/>
        <a:lstStyle/>
        <a:p>
          <a:endParaRPr lang="zh-CN" altLang="en-US"/>
        </a:p>
      </dgm:t>
    </dgm:pt>
    <dgm:pt modelId="{7BAB7916-2691-6E4D-99C4-B856C1CA0D1E}" type="pres">
      <dgm:prSet presAssocID="{B5E1FE90-6F47-5C4E-85DB-DCABC3534D77}" presName="connTx" presStyleLbl="parChTrans1D2" presStyleIdx="1" presStyleCnt="3"/>
      <dgm:spPr/>
      <dgm:t>
        <a:bodyPr/>
        <a:lstStyle/>
        <a:p>
          <a:endParaRPr lang="zh-CN" altLang="en-US"/>
        </a:p>
      </dgm:t>
    </dgm:pt>
    <dgm:pt modelId="{B6BFD057-49CE-D946-ADEA-B534D5EA6823}" type="pres">
      <dgm:prSet presAssocID="{9E49AEA2-E3B8-754F-B2DC-E2E180F80560}" presName="root2" presStyleCnt="0"/>
      <dgm:spPr/>
    </dgm:pt>
    <dgm:pt modelId="{CE093806-940E-6C4C-B967-F67C74538ADB}" type="pres">
      <dgm:prSet presAssocID="{9E49AEA2-E3B8-754F-B2DC-E2E180F80560}" presName="LevelTwoTextNode" presStyleLbl="node2" presStyleIdx="1" presStyleCnt="3" custScaleX="75132" custScaleY="75132">
        <dgm:presLayoutVars>
          <dgm:chPref val="3"/>
        </dgm:presLayoutVars>
      </dgm:prSet>
      <dgm:spPr/>
      <dgm:t>
        <a:bodyPr/>
        <a:lstStyle/>
        <a:p>
          <a:endParaRPr lang="zh-CN" altLang="en-US"/>
        </a:p>
      </dgm:t>
    </dgm:pt>
    <dgm:pt modelId="{78139DD7-5D71-E64F-B2C2-ABA73817C72C}" type="pres">
      <dgm:prSet presAssocID="{9E49AEA2-E3B8-754F-B2DC-E2E180F80560}" presName="level3hierChild" presStyleCnt="0"/>
      <dgm:spPr/>
    </dgm:pt>
    <dgm:pt modelId="{85234A41-A85C-1A41-9084-8B72D5990017}" type="pres">
      <dgm:prSet presAssocID="{720093E4-0B90-E648-800A-03C3A34F88F6}" presName="conn2-1" presStyleLbl="parChTrans1D3" presStyleIdx="1" presStyleCnt="3"/>
      <dgm:spPr/>
      <dgm:t>
        <a:bodyPr/>
        <a:lstStyle/>
        <a:p>
          <a:endParaRPr lang="zh-CN" altLang="en-US"/>
        </a:p>
      </dgm:t>
    </dgm:pt>
    <dgm:pt modelId="{90A17DB7-3C24-ED48-9910-AB30B829F88C}" type="pres">
      <dgm:prSet presAssocID="{720093E4-0B90-E648-800A-03C3A34F88F6}" presName="connTx" presStyleLbl="parChTrans1D3" presStyleIdx="1" presStyleCnt="3"/>
      <dgm:spPr/>
      <dgm:t>
        <a:bodyPr/>
        <a:lstStyle/>
        <a:p>
          <a:endParaRPr lang="zh-CN" altLang="en-US"/>
        </a:p>
      </dgm:t>
    </dgm:pt>
    <dgm:pt modelId="{20D7C857-4490-E046-954E-BB664F62B696}" type="pres">
      <dgm:prSet presAssocID="{87C8E515-345F-444F-9AC7-0E451DA7EFB4}" presName="root2" presStyleCnt="0"/>
      <dgm:spPr/>
    </dgm:pt>
    <dgm:pt modelId="{020FE4C1-AD03-634E-BE6B-9EBB770409CC}" type="pres">
      <dgm:prSet presAssocID="{87C8E515-345F-444F-9AC7-0E451DA7EFB4}" presName="LevelTwoTextNode" presStyleLbl="node3" presStyleIdx="1" presStyleCnt="3">
        <dgm:presLayoutVars>
          <dgm:chPref val="3"/>
        </dgm:presLayoutVars>
      </dgm:prSet>
      <dgm:spPr/>
      <dgm:t>
        <a:bodyPr/>
        <a:lstStyle/>
        <a:p>
          <a:endParaRPr lang="zh-CN" altLang="en-US"/>
        </a:p>
      </dgm:t>
    </dgm:pt>
    <dgm:pt modelId="{CE2DFCC0-F1F1-2D44-8C4F-F6BC5EE4DB80}" type="pres">
      <dgm:prSet presAssocID="{87C8E515-345F-444F-9AC7-0E451DA7EFB4}" presName="level3hierChild" presStyleCnt="0"/>
      <dgm:spPr/>
    </dgm:pt>
    <dgm:pt modelId="{DEEAD40C-8ACB-2146-81F5-56B46D467CDC}" type="pres">
      <dgm:prSet presAssocID="{21E1F885-D70B-4A46-BDFA-50E61FA81E71}" presName="conn2-1" presStyleLbl="parChTrans1D2" presStyleIdx="2" presStyleCnt="3"/>
      <dgm:spPr/>
      <dgm:t>
        <a:bodyPr/>
        <a:lstStyle/>
        <a:p>
          <a:endParaRPr lang="zh-CN" altLang="en-US"/>
        </a:p>
      </dgm:t>
    </dgm:pt>
    <dgm:pt modelId="{1F164F77-55C4-F94E-9E7E-58A62DCC66C2}" type="pres">
      <dgm:prSet presAssocID="{21E1F885-D70B-4A46-BDFA-50E61FA81E71}" presName="connTx" presStyleLbl="parChTrans1D2" presStyleIdx="2" presStyleCnt="3"/>
      <dgm:spPr/>
      <dgm:t>
        <a:bodyPr/>
        <a:lstStyle/>
        <a:p>
          <a:endParaRPr lang="zh-CN" altLang="en-US"/>
        </a:p>
      </dgm:t>
    </dgm:pt>
    <dgm:pt modelId="{BED228B6-D8CB-9640-9625-4A119FEA76E5}" type="pres">
      <dgm:prSet presAssocID="{877B8F93-3C3B-3C4C-AF7D-626FC51862E1}" presName="root2" presStyleCnt="0"/>
      <dgm:spPr/>
    </dgm:pt>
    <dgm:pt modelId="{126C6B4B-D398-4A45-8BD1-F72E1663DE05}" type="pres">
      <dgm:prSet presAssocID="{877B8F93-3C3B-3C4C-AF7D-626FC51862E1}" presName="LevelTwoTextNode" presStyleLbl="node2" presStyleIdx="2" presStyleCnt="3" custScaleX="75132" custScaleY="75132">
        <dgm:presLayoutVars>
          <dgm:chPref val="3"/>
        </dgm:presLayoutVars>
      </dgm:prSet>
      <dgm:spPr/>
      <dgm:t>
        <a:bodyPr/>
        <a:lstStyle/>
        <a:p>
          <a:endParaRPr lang="zh-CN" altLang="en-US"/>
        </a:p>
      </dgm:t>
    </dgm:pt>
    <dgm:pt modelId="{DF804AB5-339A-7E41-BE31-369E7754F1FF}" type="pres">
      <dgm:prSet presAssocID="{877B8F93-3C3B-3C4C-AF7D-626FC51862E1}" presName="level3hierChild" presStyleCnt="0"/>
      <dgm:spPr/>
    </dgm:pt>
    <dgm:pt modelId="{AC2671A4-53D1-654B-A5D0-D9B72CD7F338}" type="pres">
      <dgm:prSet presAssocID="{ACC3D207-C4E9-5A42-A860-1F15EDD4469A}" presName="conn2-1" presStyleLbl="parChTrans1D3" presStyleIdx="2" presStyleCnt="3"/>
      <dgm:spPr/>
      <dgm:t>
        <a:bodyPr/>
        <a:lstStyle/>
        <a:p>
          <a:endParaRPr lang="zh-CN" altLang="en-US"/>
        </a:p>
      </dgm:t>
    </dgm:pt>
    <dgm:pt modelId="{BB88E42E-09F5-DB43-8DF4-4F786CA222B0}" type="pres">
      <dgm:prSet presAssocID="{ACC3D207-C4E9-5A42-A860-1F15EDD4469A}" presName="connTx" presStyleLbl="parChTrans1D3" presStyleIdx="2" presStyleCnt="3"/>
      <dgm:spPr/>
      <dgm:t>
        <a:bodyPr/>
        <a:lstStyle/>
        <a:p>
          <a:endParaRPr lang="zh-CN" altLang="en-US"/>
        </a:p>
      </dgm:t>
    </dgm:pt>
    <dgm:pt modelId="{44C50613-C44A-394D-A345-08F7F88397EA}" type="pres">
      <dgm:prSet presAssocID="{B0E311D4-9311-974E-AE35-02DD5E7B185D}" presName="root2" presStyleCnt="0"/>
      <dgm:spPr/>
    </dgm:pt>
    <dgm:pt modelId="{CB2CF414-5077-FC42-B2B8-585C9C42E354}" type="pres">
      <dgm:prSet presAssocID="{B0E311D4-9311-974E-AE35-02DD5E7B185D}" presName="LevelTwoTextNode" presStyleLbl="node3" presStyleIdx="2" presStyleCnt="3">
        <dgm:presLayoutVars>
          <dgm:chPref val="3"/>
        </dgm:presLayoutVars>
      </dgm:prSet>
      <dgm:spPr/>
      <dgm:t>
        <a:bodyPr/>
        <a:lstStyle/>
        <a:p>
          <a:endParaRPr lang="zh-CN" altLang="en-US"/>
        </a:p>
      </dgm:t>
    </dgm:pt>
    <dgm:pt modelId="{1373672E-BA34-9546-AD52-F8FD386D96BB}" type="pres">
      <dgm:prSet presAssocID="{B0E311D4-9311-974E-AE35-02DD5E7B185D}" presName="level3hierChild" presStyleCnt="0"/>
      <dgm:spPr/>
    </dgm:pt>
  </dgm:ptLst>
  <dgm:cxnLst>
    <dgm:cxn modelId="{4A92A54F-FE74-084C-BF24-86C33677E3CA}" type="presOf" srcId="{52BEF056-3D93-0949-8625-E3CB7E1C43BB}" destId="{9000D251-13FF-444D-B506-289CECE68188}" srcOrd="1" destOrd="0" presId="urn:microsoft.com/office/officeart/2005/8/layout/hierarchy2#163"/>
    <dgm:cxn modelId="{DB042FEF-2FBC-234C-B42D-5392A605CA14}" type="presOf" srcId="{B5E1FE90-6F47-5C4E-85DB-DCABC3534D77}" destId="{7BAB7916-2691-6E4D-99C4-B856C1CA0D1E}" srcOrd="1" destOrd="0" presId="urn:microsoft.com/office/officeart/2005/8/layout/hierarchy2#163"/>
    <dgm:cxn modelId="{097F7151-7A67-7A46-B338-E6C7ED517B62}" type="presOf" srcId="{720093E4-0B90-E648-800A-03C3A34F88F6}" destId="{85234A41-A85C-1A41-9084-8B72D5990017}" srcOrd="0" destOrd="0" presId="urn:microsoft.com/office/officeart/2005/8/layout/hierarchy2#163"/>
    <dgm:cxn modelId="{43939C6C-4ECA-0148-9A21-44CB89AF0BD7}" type="presOf" srcId="{ACC3D207-C4E9-5A42-A860-1F15EDD4469A}" destId="{BB88E42E-09F5-DB43-8DF4-4F786CA222B0}" srcOrd="1" destOrd="0" presId="urn:microsoft.com/office/officeart/2005/8/layout/hierarchy2#163"/>
    <dgm:cxn modelId="{84BFCC66-C3BD-3A45-B6AF-F36806C3886F}" srcId="{9834B499-390A-6246-A208-3C37654D91A4}" destId="{877B8F93-3C3B-3C4C-AF7D-626FC51862E1}" srcOrd="2" destOrd="0" parTransId="{21E1F885-D70B-4A46-BDFA-50E61FA81E71}" sibTransId="{5552EB0D-E50B-3B4D-AB53-4898C01119F9}"/>
    <dgm:cxn modelId="{066CC010-54F0-054D-B516-14E1177E09CE}" type="presOf" srcId="{21E1F885-D70B-4A46-BDFA-50E61FA81E71}" destId="{1F164F77-55C4-F94E-9E7E-58A62DCC66C2}" srcOrd="1" destOrd="0" presId="urn:microsoft.com/office/officeart/2005/8/layout/hierarchy2#163"/>
    <dgm:cxn modelId="{C4C50AAA-8D86-6E4A-8D51-9683406961BD}" srcId="{9E49AEA2-E3B8-754F-B2DC-E2E180F80560}" destId="{87C8E515-345F-444F-9AC7-0E451DA7EFB4}" srcOrd="0" destOrd="0" parTransId="{720093E4-0B90-E648-800A-03C3A34F88F6}" sibTransId="{B5BA9EE2-B46E-A842-AEE9-9B21296C654B}"/>
    <dgm:cxn modelId="{3CCEB55E-A33D-FE47-883F-1C1317D332F9}" srcId="{573A1BBB-1FC3-B940-A5F8-FF02AAD40849}" destId="{9834B499-390A-6246-A208-3C37654D91A4}" srcOrd="0" destOrd="0" parTransId="{A33C5204-AD7B-C241-8B8A-29B9BB0891C6}" sibTransId="{91A6DAAD-7CB8-1840-9734-721E08F415DC}"/>
    <dgm:cxn modelId="{46C28812-718D-F344-8A7E-D0CEDF7EDB3E}" type="presOf" srcId="{EF412D5B-6C5E-1C48-AB1E-06E965C13BEB}" destId="{BAE8DAAC-E62A-3042-BA6D-768E4D155165}" srcOrd="0" destOrd="0" presId="urn:microsoft.com/office/officeart/2005/8/layout/hierarchy2#163"/>
    <dgm:cxn modelId="{E3324C6A-4C22-C641-85C8-0DDC940F7168}" type="presOf" srcId="{877B8F93-3C3B-3C4C-AF7D-626FC51862E1}" destId="{126C6B4B-D398-4A45-8BD1-F72E1663DE05}" srcOrd="0" destOrd="0" presId="urn:microsoft.com/office/officeart/2005/8/layout/hierarchy2#163"/>
    <dgm:cxn modelId="{8B70B4D0-2A39-4B41-B4F8-BC89BE9AAFFE}" type="presOf" srcId="{9834B499-390A-6246-A208-3C37654D91A4}" destId="{45D71F30-08F3-B249-A6B1-0AE9A163192F}" srcOrd="0" destOrd="0" presId="urn:microsoft.com/office/officeart/2005/8/layout/hierarchy2#163"/>
    <dgm:cxn modelId="{6199F857-F136-3D49-8C17-018E901FEF9A}" type="presOf" srcId="{B0E311D4-9311-974E-AE35-02DD5E7B185D}" destId="{CB2CF414-5077-FC42-B2B8-585C9C42E354}" srcOrd="0" destOrd="0" presId="urn:microsoft.com/office/officeart/2005/8/layout/hierarchy2#163"/>
    <dgm:cxn modelId="{7D68D83C-72B1-8C4D-BF6F-C31B016F6029}" type="presOf" srcId="{87C8E515-345F-444F-9AC7-0E451DA7EFB4}" destId="{020FE4C1-AD03-634E-BE6B-9EBB770409CC}" srcOrd="0" destOrd="0" presId="urn:microsoft.com/office/officeart/2005/8/layout/hierarchy2#163"/>
    <dgm:cxn modelId="{31117B1C-C8A6-B644-A043-E38B8617C04D}" type="presOf" srcId="{EF412D5B-6C5E-1C48-AB1E-06E965C13BEB}" destId="{22F88B8F-B345-C449-BCFF-377F77C01C0E}" srcOrd="1" destOrd="0" presId="urn:microsoft.com/office/officeart/2005/8/layout/hierarchy2#163"/>
    <dgm:cxn modelId="{31EE31FC-9448-834F-98A6-5AA7B531C51E}" type="presOf" srcId="{9E49AEA2-E3B8-754F-B2DC-E2E180F80560}" destId="{CE093806-940E-6C4C-B967-F67C74538ADB}" srcOrd="0" destOrd="0" presId="urn:microsoft.com/office/officeart/2005/8/layout/hierarchy2#163"/>
    <dgm:cxn modelId="{D2DFB267-411B-CF44-A1C0-FC1B38AEE08E}" type="presOf" srcId="{ACC3D207-C4E9-5A42-A860-1F15EDD4469A}" destId="{AC2671A4-53D1-654B-A5D0-D9B72CD7F338}" srcOrd="0" destOrd="0" presId="urn:microsoft.com/office/officeart/2005/8/layout/hierarchy2#163"/>
    <dgm:cxn modelId="{7473EB56-E5FF-9F46-B41D-D5B24C21ABCF}" srcId="{9834B499-390A-6246-A208-3C37654D91A4}" destId="{9E49AEA2-E3B8-754F-B2DC-E2E180F80560}" srcOrd="1" destOrd="0" parTransId="{B5E1FE90-6F47-5C4E-85DB-DCABC3534D77}" sibTransId="{B0750227-D731-574B-A2E4-79B3A57942EF}"/>
    <dgm:cxn modelId="{B0BD9FAD-BA82-0446-AD31-4D3F9834E411}" type="presOf" srcId="{697EBDA6-487B-8548-BED3-5791A0B747B4}" destId="{B93B0E6E-F624-0341-9196-301256835490}" srcOrd="0" destOrd="0" presId="urn:microsoft.com/office/officeart/2005/8/layout/hierarchy2#163"/>
    <dgm:cxn modelId="{031AD977-049B-4B40-81AD-327E39EDDB98}" type="presOf" srcId="{21E1F885-D70B-4A46-BDFA-50E61FA81E71}" destId="{DEEAD40C-8ACB-2146-81F5-56B46D467CDC}" srcOrd="0" destOrd="0" presId="urn:microsoft.com/office/officeart/2005/8/layout/hierarchy2#163"/>
    <dgm:cxn modelId="{DF8833EE-FFEF-7642-9D42-FE1A369C0A6D}" srcId="{9834B499-390A-6246-A208-3C37654D91A4}" destId="{0C32A93D-9083-3146-9D30-8F545DF2BF4D}" srcOrd="0" destOrd="0" parTransId="{52BEF056-3D93-0949-8625-E3CB7E1C43BB}" sibTransId="{632A9BA8-DB3B-684C-917A-CDD2CC423905}"/>
    <dgm:cxn modelId="{418E833A-F7E3-1D44-949B-AFDFD4F25C6A}" srcId="{877B8F93-3C3B-3C4C-AF7D-626FC51862E1}" destId="{B0E311D4-9311-974E-AE35-02DD5E7B185D}" srcOrd="0" destOrd="0" parTransId="{ACC3D207-C4E9-5A42-A860-1F15EDD4469A}" sibTransId="{DD3CCBB8-0601-C644-A6D2-4D9D770A6563}"/>
    <dgm:cxn modelId="{96766307-B0D0-7C45-ACA9-FF48337E9F6D}" type="presOf" srcId="{52BEF056-3D93-0949-8625-E3CB7E1C43BB}" destId="{FEFF5A03-77FE-BE49-AE5D-C1BD81B8F950}" srcOrd="0" destOrd="0" presId="urn:microsoft.com/office/officeart/2005/8/layout/hierarchy2#163"/>
    <dgm:cxn modelId="{71AB4926-E5AF-2548-8D80-B43FB438CA46}" type="presOf" srcId="{0C32A93D-9083-3146-9D30-8F545DF2BF4D}" destId="{7A8A3610-DCCD-1645-959A-EB73AE2E4105}" srcOrd="0" destOrd="0" presId="urn:microsoft.com/office/officeart/2005/8/layout/hierarchy2#163"/>
    <dgm:cxn modelId="{D51EF92A-E0AC-A44E-82C6-A078DA8EFA81}" type="presOf" srcId="{720093E4-0B90-E648-800A-03C3A34F88F6}" destId="{90A17DB7-3C24-ED48-9910-AB30B829F88C}" srcOrd="1" destOrd="0" presId="urn:microsoft.com/office/officeart/2005/8/layout/hierarchy2#163"/>
    <dgm:cxn modelId="{33EAC6F1-FCEC-7944-9BF3-A375C397773F}" srcId="{0C32A93D-9083-3146-9D30-8F545DF2BF4D}" destId="{697EBDA6-487B-8548-BED3-5791A0B747B4}" srcOrd="0" destOrd="0" parTransId="{EF412D5B-6C5E-1C48-AB1E-06E965C13BEB}" sibTransId="{6789E426-ACCC-C243-82F2-375B5DB91824}"/>
    <dgm:cxn modelId="{855551C5-E3AC-4B42-82A2-BA3496552384}" type="presOf" srcId="{573A1BBB-1FC3-B940-A5F8-FF02AAD40849}" destId="{5FFE96C9-4C74-E840-9748-9ECE5AF1C69B}" srcOrd="0" destOrd="0" presId="urn:microsoft.com/office/officeart/2005/8/layout/hierarchy2#163"/>
    <dgm:cxn modelId="{A36BB381-E795-764A-9DEF-D7BF4BFE2A39}" type="presOf" srcId="{B5E1FE90-6F47-5C4E-85DB-DCABC3534D77}" destId="{4BBD7893-83A6-1340-8ED0-9195A50F5B09}" srcOrd="0" destOrd="0" presId="urn:microsoft.com/office/officeart/2005/8/layout/hierarchy2#163"/>
    <dgm:cxn modelId="{3873B5AF-292A-1A4B-9B77-731E6F3FC7FA}" type="presParOf" srcId="{5FFE96C9-4C74-E840-9748-9ECE5AF1C69B}" destId="{7D0CBAD0-0DEA-9948-87F6-60F93A90DC27}" srcOrd="0" destOrd="0" presId="urn:microsoft.com/office/officeart/2005/8/layout/hierarchy2#163"/>
    <dgm:cxn modelId="{615118C6-FFB9-C54A-9E70-7496C1FDBE41}" type="presParOf" srcId="{7D0CBAD0-0DEA-9948-87F6-60F93A90DC27}" destId="{45D71F30-08F3-B249-A6B1-0AE9A163192F}" srcOrd="0" destOrd="0" presId="urn:microsoft.com/office/officeart/2005/8/layout/hierarchy2#163"/>
    <dgm:cxn modelId="{751503FE-8292-8A4C-A55C-E16ACF27EFC5}" type="presParOf" srcId="{7D0CBAD0-0DEA-9948-87F6-60F93A90DC27}" destId="{EC4B07CB-FBB9-FE47-9F39-4C50282225FF}" srcOrd="1" destOrd="0" presId="urn:microsoft.com/office/officeart/2005/8/layout/hierarchy2#163"/>
    <dgm:cxn modelId="{CA340D98-7644-3A41-9EAE-BABAB02FB998}" type="presParOf" srcId="{EC4B07CB-FBB9-FE47-9F39-4C50282225FF}" destId="{FEFF5A03-77FE-BE49-AE5D-C1BD81B8F950}" srcOrd="0" destOrd="0" presId="urn:microsoft.com/office/officeart/2005/8/layout/hierarchy2#163"/>
    <dgm:cxn modelId="{9C215D98-19D5-6243-8B23-EAA6DD691C69}" type="presParOf" srcId="{FEFF5A03-77FE-BE49-AE5D-C1BD81B8F950}" destId="{9000D251-13FF-444D-B506-289CECE68188}" srcOrd="0" destOrd="0" presId="urn:microsoft.com/office/officeart/2005/8/layout/hierarchy2#163"/>
    <dgm:cxn modelId="{3472221C-7885-F24B-955F-933867C2451C}" type="presParOf" srcId="{EC4B07CB-FBB9-FE47-9F39-4C50282225FF}" destId="{EAFB1AF2-7D19-9641-9412-BAF29D5533C8}" srcOrd="1" destOrd="0" presId="urn:microsoft.com/office/officeart/2005/8/layout/hierarchy2#163"/>
    <dgm:cxn modelId="{BB687F53-021E-A349-ADA3-5A2419B85B90}" type="presParOf" srcId="{EAFB1AF2-7D19-9641-9412-BAF29D5533C8}" destId="{7A8A3610-DCCD-1645-959A-EB73AE2E4105}" srcOrd="0" destOrd="0" presId="urn:microsoft.com/office/officeart/2005/8/layout/hierarchy2#163"/>
    <dgm:cxn modelId="{8A7DDFA6-8A4B-8A4B-AFCF-DCEA9C4467BA}" type="presParOf" srcId="{EAFB1AF2-7D19-9641-9412-BAF29D5533C8}" destId="{EBED1FA8-1206-834F-98CF-D6FDD63A5251}" srcOrd="1" destOrd="0" presId="urn:microsoft.com/office/officeart/2005/8/layout/hierarchy2#163"/>
    <dgm:cxn modelId="{8807459C-7A29-6748-ACB5-6EA6804ACDB6}" type="presParOf" srcId="{EBED1FA8-1206-834F-98CF-D6FDD63A5251}" destId="{BAE8DAAC-E62A-3042-BA6D-768E4D155165}" srcOrd="0" destOrd="0" presId="urn:microsoft.com/office/officeart/2005/8/layout/hierarchy2#163"/>
    <dgm:cxn modelId="{B81C2A5A-B917-A74E-A48D-84C65E6ACFC1}" type="presParOf" srcId="{BAE8DAAC-E62A-3042-BA6D-768E4D155165}" destId="{22F88B8F-B345-C449-BCFF-377F77C01C0E}" srcOrd="0" destOrd="0" presId="urn:microsoft.com/office/officeart/2005/8/layout/hierarchy2#163"/>
    <dgm:cxn modelId="{14A11B6C-DD44-B849-BD59-B72176BA1A13}" type="presParOf" srcId="{EBED1FA8-1206-834F-98CF-D6FDD63A5251}" destId="{8E3070C0-10FD-D440-B9AC-4781094F88BC}" srcOrd="1" destOrd="0" presId="urn:microsoft.com/office/officeart/2005/8/layout/hierarchy2#163"/>
    <dgm:cxn modelId="{36696759-E54A-8E4C-9465-6DA3931DDE75}" type="presParOf" srcId="{8E3070C0-10FD-D440-B9AC-4781094F88BC}" destId="{B93B0E6E-F624-0341-9196-301256835490}" srcOrd="0" destOrd="0" presId="urn:microsoft.com/office/officeart/2005/8/layout/hierarchy2#163"/>
    <dgm:cxn modelId="{6944D256-BFBC-C540-A598-42718FAEA1D0}" type="presParOf" srcId="{8E3070C0-10FD-D440-B9AC-4781094F88BC}" destId="{1C90E1F8-1C02-4449-9196-248E41EC8DCA}" srcOrd="1" destOrd="0" presId="urn:microsoft.com/office/officeart/2005/8/layout/hierarchy2#163"/>
    <dgm:cxn modelId="{B4329023-F801-8C4C-AADB-B9430B0B302C}" type="presParOf" srcId="{EC4B07CB-FBB9-FE47-9F39-4C50282225FF}" destId="{4BBD7893-83A6-1340-8ED0-9195A50F5B09}" srcOrd="2" destOrd="0" presId="urn:microsoft.com/office/officeart/2005/8/layout/hierarchy2#163"/>
    <dgm:cxn modelId="{EE3A5D19-168F-D34D-A1EA-F3A31B3AFDB2}" type="presParOf" srcId="{4BBD7893-83A6-1340-8ED0-9195A50F5B09}" destId="{7BAB7916-2691-6E4D-99C4-B856C1CA0D1E}" srcOrd="0" destOrd="0" presId="urn:microsoft.com/office/officeart/2005/8/layout/hierarchy2#163"/>
    <dgm:cxn modelId="{2DF64A14-7EDA-484E-A43F-352726AB6673}" type="presParOf" srcId="{EC4B07CB-FBB9-FE47-9F39-4C50282225FF}" destId="{B6BFD057-49CE-D946-ADEA-B534D5EA6823}" srcOrd="3" destOrd="0" presId="urn:microsoft.com/office/officeart/2005/8/layout/hierarchy2#163"/>
    <dgm:cxn modelId="{7AE2F42E-D7CB-B542-BA5A-BA62E3634C01}" type="presParOf" srcId="{B6BFD057-49CE-D946-ADEA-B534D5EA6823}" destId="{CE093806-940E-6C4C-B967-F67C74538ADB}" srcOrd="0" destOrd="0" presId="urn:microsoft.com/office/officeart/2005/8/layout/hierarchy2#163"/>
    <dgm:cxn modelId="{E85E6EA0-86BB-274C-B910-3F5FA4DD83B9}" type="presParOf" srcId="{B6BFD057-49CE-D946-ADEA-B534D5EA6823}" destId="{78139DD7-5D71-E64F-B2C2-ABA73817C72C}" srcOrd="1" destOrd="0" presId="urn:microsoft.com/office/officeart/2005/8/layout/hierarchy2#163"/>
    <dgm:cxn modelId="{99DBA88C-E128-E94F-A5AD-BBDEB328B7D4}" type="presParOf" srcId="{78139DD7-5D71-E64F-B2C2-ABA73817C72C}" destId="{85234A41-A85C-1A41-9084-8B72D5990017}" srcOrd="0" destOrd="0" presId="urn:microsoft.com/office/officeart/2005/8/layout/hierarchy2#163"/>
    <dgm:cxn modelId="{7D23CF54-3B8F-5B4D-AD15-C050E18D738D}" type="presParOf" srcId="{85234A41-A85C-1A41-9084-8B72D5990017}" destId="{90A17DB7-3C24-ED48-9910-AB30B829F88C}" srcOrd="0" destOrd="0" presId="urn:microsoft.com/office/officeart/2005/8/layout/hierarchy2#163"/>
    <dgm:cxn modelId="{DEB54F14-6791-FE44-8FCE-AA13992B78BA}" type="presParOf" srcId="{78139DD7-5D71-E64F-B2C2-ABA73817C72C}" destId="{20D7C857-4490-E046-954E-BB664F62B696}" srcOrd="1" destOrd="0" presId="urn:microsoft.com/office/officeart/2005/8/layout/hierarchy2#163"/>
    <dgm:cxn modelId="{708FFA4C-CF6C-9847-8174-0794CE4A2F07}" type="presParOf" srcId="{20D7C857-4490-E046-954E-BB664F62B696}" destId="{020FE4C1-AD03-634E-BE6B-9EBB770409CC}" srcOrd="0" destOrd="0" presId="urn:microsoft.com/office/officeart/2005/8/layout/hierarchy2#163"/>
    <dgm:cxn modelId="{C7405D2C-2310-AA4E-B9F3-530F9A7B5DC4}" type="presParOf" srcId="{20D7C857-4490-E046-954E-BB664F62B696}" destId="{CE2DFCC0-F1F1-2D44-8C4F-F6BC5EE4DB80}" srcOrd="1" destOrd="0" presId="urn:microsoft.com/office/officeart/2005/8/layout/hierarchy2#163"/>
    <dgm:cxn modelId="{F39123CC-FCDB-6B45-9E87-DBABA2878EC5}" type="presParOf" srcId="{EC4B07CB-FBB9-FE47-9F39-4C50282225FF}" destId="{DEEAD40C-8ACB-2146-81F5-56B46D467CDC}" srcOrd="4" destOrd="0" presId="urn:microsoft.com/office/officeart/2005/8/layout/hierarchy2#163"/>
    <dgm:cxn modelId="{A3B61F11-B17B-994D-AB8C-1253753C42F0}" type="presParOf" srcId="{DEEAD40C-8ACB-2146-81F5-56B46D467CDC}" destId="{1F164F77-55C4-F94E-9E7E-58A62DCC66C2}" srcOrd="0" destOrd="0" presId="urn:microsoft.com/office/officeart/2005/8/layout/hierarchy2#163"/>
    <dgm:cxn modelId="{4BA2FFAF-F014-6647-83B8-397317E46ED4}" type="presParOf" srcId="{EC4B07CB-FBB9-FE47-9F39-4C50282225FF}" destId="{BED228B6-D8CB-9640-9625-4A119FEA76E5}" srcOrd="5" destOrd="0" presId="urn:microsoft.com/office/officeart/2005/8/layout/hierarchy2#163"/>
    <dgm:cxn modelId="{C39F0193-610B-684C-8356-4BAB6B86B634}" type="presParOf" srcId="{BED228B6-D8CB-9640-9625-4A119FEA76E5}" destId="{126C6B4B-D398-4A45-8BD1-F72E1663DE05}" srcOrd="0" destOrd="0" presId="urn:microsoft.com/office/officeart/2005/8/layout/hierarchy2#163"/>
    <dgm:cxn modelId="{AACF0140-C8C8-3045-80A1-8190F8E56FFD}" type="presParOf" srcId="{BED228B6-D8CB-9640-9625-4A119FEA76E5}" destId="{DF804AB5-339A-7E41-BE31-369E7754F1FF}" srcOrd="1" destOrd="0" presId="urn:microsoft.com/office/officeart/2005/8/layout/hierarchy2#163"/>
    <dgm:cxn modelId="{3B258FC0-40DE-5B47-8DFE-2861D8AD9990}" type="presParOf" srcId="{DF804AB5-339A-7E41-BE31-369E7754F1FF}" destId="{AC2671A4-53D1-654B-A5D0-D9B72CD7F338}" srcOrd="0" destOrd="0" presId="urn:microsoft.com/office/officeart/2005/8/layout/hierarchy2#163"/>
    <dgm:cxn modelId="{B400ED76-72C0-3F41-9D94-BB1B54B3387C}" type="presParOf" srcId="{AC2671A4-53D1-654B-A5D0-D9B72CD7F338}" destId="{BB88E42E-09F5-DB43-8DF4-4F786CA222B0}" srcOrd="0" destOrd="0" presId="urn:microsoft.com/office/officeart/2005/8/layout/hierarchy2#163"/>
    <dgm:cxn modelId="{697A8707-1561-9A49-8F2B-2C6E6D2AC3D1}" type="presParOf" srcId="{DF804AB5-339A-7E41-BE31-369E7754F1FF}" destId="{44C50613-C44A-394D-A345-08F7F88397EA}" srcOrd="1" destOrd="0" presId="urn:microsoft.com/office/officeart/2005/8/layout/hierarchy2#163"/>
    <dgm:cxn modelId="{818ACA94-BC92-7A41-B4A2-38A8E7B99D03}" type="presParOf" srcId="{44C50613-C44A-394D-A345-08F7F88397EA}" destId="{CB2CF414-5077-FC42-B2B8-585C9C42E354}" srcOrd="0" destOrd="0" presId="urn:microsoft.com/office/officeart/2005/8/layout/hierarchy2#163"/>
    <dgm:cxn modelId="{E0A327E2-8F7A-E742-8D91-326451F92F38}" type="presParOf" srcId="{44C50613-C44A-394D-A345-08F7F88397EA}" destId="{1373672E-BA34-9546-AD52-F8FD386D96BB}" srcOrd="1" destOrd="0" presId="urn:microsoft.com/office/officeart/2005/8/layout/hierarchy2#16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64" loCatId="hierarchy" qsTypeId="urn:microsoft.com/office/officeart/2005/8/quickstyle/simple1#177" qsCatId="simple" csTypeId="urn:microsoft.com/office/officeart/2005/8/colors/accent2_1#92"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社会学的创立</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noFill/>
      </dgm:spPr>
      <dgm:t>
        <a:bodyPr/>
        <a:lstStyle/>
        <a:p>
          <a:r>
            <a:rPr lang="zh-CN" altLang="en-US" sz="1400" dirty="0">
              <a:solidFill>
                <a:srgbClr val="003300"/>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no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rgbClr val="003300"/>
              </a:solidFill>
            </a:rPr>
            <a:t>创立期人物</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a:solidFill>
          <a:srgbClr val="C00000"/>
        </a:solidFill>
      </dgm:spPr>
      <dgm:t>
        <a:bodyPr/>
        <a:lstStyle/>
        <a:p>
          <a:r>
            <a:rPr lang="zh-CN" altLang="en-US" sz="1400" dirty="0">
              <a:solidFill>
                <a:schemeClr val="bg1"/>
              </a:solidFill>
            </a:rPr>
            <a:t>形成期人物</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64"/>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64"/>
    <dgm:cxn modelId="{4EB18149-9EBE-4F6F-8D63-84BC4F8DA576}" type="presOf" srcId="{191C52A9-6ADC-48A4-BFA2-70576C6CF023}" destId="{4F6017A4-18C5-41C8-813C-BCF0DAAB5D60}" srcOrd="0" destOrd="0" presId="urn:microsoft.com/office/officeart/2005/8/layout/hierarchy2#164"/>
    <dgm:cxn modelId="{4D58CB0E-8FFA-42AB-AC88-B85AFCA9C92C}" type="presOf" srcId="{C6A2CDBB-CD23-4CFA-B8B3-EF72FE0D02BB}" destId="{8244429B-6B89-4049-8C13-427BCD0901C5}" srcOrd="1" destOrd="0" presId="urn:microsoft.com/office/officeart/2005/8/layout/hierarchy2#164"/>
    <dgm:cxn modelId="{EC07043B-4EC8-42EE-B860-F9DB0A363C35}" type="presOf" srcId="{A466AA6F-A6AF-4C32-B1C0-68B3B63A7494}" destId="{007B04FF-F154-41F4-81A8-352101A50A53}" srcOrd="0" destOrd="0" presId="urn:microsoft.com/office/officeart/2005/8/layout/hierarchy2#164"/>
    <dgm:cxn modelId="{DC335B06-30FF-4C73-BEF3-2A67A2DE3C4C}" type="presOf" srcId="{6D92A2A4-52CB-47C5-A99F-C357C3E1485C}" destId="{2F55AAA1-4080-43A0-BA19-98FB7F1FCF76}" srcOrd="1" destOrd="0" presId="urn:microsoft.com/office/officeart/2005/8/layout/hierarchy2#164"/>
    <dgm:cxn modelId="{F5E5AA57-46DD-441A-8336-6D9F5B9DF999}" type="presOf" srcId="{C817C2AF-8C7B-4D34-BA9F-5B2DADF61CA1}" destId="{0C86C485-A33E-445C-AEE7-E053D295C1B1}" srcOrd="0" destOrd="0" presId="urn:microsoft.com/office/officeart/2005/8/layout/hierarchy2#164"/>
    <dgm:cxn modelId="{FBDD2FDA-A025-46D1-82F0-B222400E4440}" type="presOf" srcId="{C6A2CDBB-CD23-4CFA-B8B3-EF72FE0D02BB}" destId="{5D47B1A7-FD20-46B6-9C1D-035588E43132}" srcOrd="0" destOrd="0" presId="urn:microsoft.com/office/officeart/2005/8/layout/hierarchy2#164"/>
    <dgm:cxn modelId="{2D79FE06-FAF8-4C3A-A8C7-D702EEDBB7B3}" type="presOf" srcId="{0DEFF285-4F85-479D-BAC1-BFEF98268245}" destId="{73152C07-7B19-41B2-88E6-986580992973}" srcOrd="0" destOrd="0" presId="urn:microsoft.com/office/officeart/2005/8/layout/hierarchy2#164"/>
    <dgm:cxn modelId="{3149D787-8484-409D-8192-8EF677843233}" type="presOf" srcId="{E9976FD9-EE2A-46E7-812C-2AA2914B7B88}" destId="{845D85F2-4468-4882-8309-9E28FEEBBDB1}" srcOrd="0" destOrd="0" presId="urn:microsoft.com/office/officeart/2005/8/layout/hierarchy2#164"/>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64"/>
    <dgm:cxn modelId="{5B9CB65F-77FE-471B-ACCC-B267819B68B7}" type="presParOf" srcId="{845D85F2-4468-4882-8309-9E28FEEBBDB1}" destId="{DC634A1F-A088-4862-9E7F-1C376F0EE550}" srcOrd="0" destOrd="0" presId="urn:microsoft.com/office/officeart/2005/8/layout/hierarchy2#164"/>
    <dgm:cxn modelId="{04372B2B-7178-4DBC-9021-701E2504CE03}" type="presParOf" srcId="{DC634A1F-A088-4862-9E7F-1C376F0EE550}" destId="{4F6017A4-18C5-41C8-813C-BCF0DAAB5D60}" srcOrd="0" destOrd="0" presId="urn:microsoft.com/office/officeart/2005/8/layout/hierarchy2#164"/>
    <dgm:cxn modelId="{A05B7667-5A15-4BC0-8DD7-701F704181FF}" type="presParOf" srcId="{DC634A1F-A088-4862-9E7F-1C376F0EE550}" destId="{294A443B-50AF-4606-8F3A-BBC830EEA53F}" srcOrd="1" destOrd="0" presId="urn:microsoft.com/office/officeart/2005/8/layout/hierarchy2#164"/>
    <dgm:cxn modelId="{ADF42F4A-596B-49F2-9624-9C182884DDF5}" type="presParOf" srcId="{294A443B-50AF-4606-8F3A-BBC830EEA53F}" destId="{5D47B1A7-FD20-46B6-9C1D-035588E43132}" srcOrd="0" destOrd="0" presId="urn:microsoft.com/office/officeart/2005/8/layout/hierarchy2#164"/>
    <dgm:cxn modelId="{39D9212C-2972-4EBD-8CDE-CF3A40CF1DEA}" type="presParOf" srcId="{5D47B1A7-FD20-46B6-9C1D-035588E43132}" destId="{8244429B-6B89-4049-8C13-427BCD0901C5}" srcOrd="0" destOrd="0" presId="urn:microsoft.com/office/officeart/2005/8/layout/hierarchy2#164"/>
    <dgm:cxn modelId="{05D9BDA9-A393-42AB-9588-D8063153E739}" type="presParOf" srcId="{294A443B-50AF-4606-8F3A-BBC830EEA53F}" destId="{2336AA8C-87DD-4D5E-AFBE-BE46CE3C6EF5}" srcOrd="1" destOrd="0" presId="urn:microsoft.com/office/officeart/2005/8/layout/hierarchy2#164"/>
    <dgm:cxn modelId="{33FAA889-6FA6-43A4-91A0-D0A44CE0A7EC}" type="presParOf" srcId="{2336AA8C-87DD-4D5E-AFBE-BE46CE3C6EF5}" destId="{73152C07-7B19-41B2-88E6-986580992973}" srcOrd="0" destOrd="0" presId="urn:microsoft.com/office/officeart/2005/8/layout/hierarchy2#164"/>
    <dgm:cxn modelId="{F9894F29-FA98-4AFA-AD95-CC32DEDCFD5F}" type="presParOf" srcId="{2336AA8C-87DD-4D5E-AFBE-BE46CE3C6EF5}" destId="{5555D773-91C9-4B40-8A36-1DF49F3F2509}" srcOrd="1" destOrd="0" presId="urn:microsoft.com/office/officeart/2005/8/layout/hierarchy2#164"/>
    <dgm:cxn modelId="{F83C4AF3-2726-4668-8A54-8858F603E9E4}" type="presParOf" srcId="{294A443B-50AF-4606-8F3A-BBC830EEA53F}" destId="{007B04FF-F154-41F4-81A8-352101A50A53}" srcOrd="2" destOrd="0" presId="urn:microsoft.com/office/officeart/2005/8/layout/hierarchy2#164"/>
    <dgm:cxn modelId="{985BD334-77D8-4D27-8520-CB4D714763D4}" type="presParOf" srcId="{007B04FF-F154-41F4-81A8-352101A50A53}" destId="{39EF0C11-9AF9-4B35-8F84-FABC62B78890}" srcOrd="0" destOrd="0" presId="urn:microsoft.com/office/officeart/2005/8/layout/hierarchy2#164"/>
    <dgm:cxn modelId="{3692014A-BEA0-4F69-8B29-FA475BC11F75}" type="presParOf" srcId="{294A443B-50AF-4606-8F3A-BBC830EEA53F}" destId="{252E7A23-840A-49B5-ABEF-618BF3D400ED}" srcOrd="3" destOrd="0" presId="urn:microsoft.com/office/officeart/2005/8/layout/hierarchy2#164"/>
    <dgm:cxn modelId="{6810A3EB-8042-421A-9910-19491446E86B}" type="presParOf" srcId="{252E7A23-840A-49B5-ABEF-618BF3D400ED}" destId="{0C86C485-A33E-445C-AEE7-E053D295C1B1}" srcOrd="0" destOrd="0" presId="urn:microsoft.com/office/officeart/2005/8/layout/hierarchy2#164"/>
    <dgm:cxn modelId="{5E092A2E-7C38-488E-BB9D-3DFE0D5FFC3B}" type="presParOf" srcId="{252E7A23-840A-49B5-ABEF-618BF3D400ED}" destId="{4B1E77DA-10B5-49D3-AB71-C7E8FD42D02D}" srcOrd="1" destOrd="0" presId="urn:microsoft.com/office/officeart/2005/8/layout/hierarchy2#164"/>
    <dgm:cxn modelId="{86B4446A-E62A-4348-8B8F-F89852935595}" type="presParOf" srcId="{294A443B-50AF-4606-8F3A-BBC830EEA53F}" destId="{6378A963-EE32-4F11-8778-CDBCCBCD727B}" srcOrd="4" destOrd="0" presId="urn:microsoft.com/office/officeart/2005/8/layout/hierarchy2#164"/>
    <dgm:cxn modelId="{1DC6FA70-92FD-481E-9F29-F96914D89997}" type="presParOf" srcId="{6378A963-EE32-4F11-8778-CDBCCBCD727B}" destId="{2F55AAA1-4080-43A0-BA19-98FB7F1FCF76}" srcOrd="0" destOrd="0" presId="urn:microsoft.com/office/officeart/2005/8/layout/hierarchy2#164"/>
    <dgm:cxn modelId="{00DCE107-E0C3-490E-9518-C5C0978C68FE}" type="presParOf" srcId="{294A443B-50AF-4606-8F3A-BBC830EEA53F}" destId="{2F35AE61-D373-4C2B-BFE9-59A5C62ECF1B}" srcOrd="5" destOrd="0" presId="urn:microsoft.com/office/officeart/2005/8/layout/hierarchy2#164"/>
    <dgm:cxn modelId="{4F8C04FE-6586-4DAA-ABC4-499538C09721}" type="presParOf" srcId="{2F35AE61-D373-4C2B-BFE9-59A5C62ECF1B}" destId="{1020CC92-E450-4DAD-A2FE-734A6D3BE6CD}" srcOrd="0" destOrd="0" presId="urn:microsoft.com/office/officeart/2005/8/layout/hierarchy2#164"/>
    <dgm:cxn modelId="{91AC1E5C-A123-46E4-9C8E-6A88B028A6A7}" type="presParOf" srcId="{2F35AE61-D373-4C2B-BFE9-59A5C62ECF1B}" destId="{E23E0B7F-F699-46BF-804A-2831F7D9AC42}" srcOrd="1" destOrd="0" presId="urn:microsoft.com/office/officeart/2005/8/layout/hierarchy2#16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66" loCatId="hierarchy" qsTypeId="urn:microsoft.com/office/officeart/2005/8/quickstyle/simple1#179" qsCatId="simple" csTypeId="urn:microsoft.com/office/officeart/2005/8/colors/accent2_1#94"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社会学的创立</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noFill/>
      </dgm:spPr>
      <dgm:t>
        <a:bodyPr/>
        <a:lstStyle/>
        <a:p>
          <a:r>
            <a:rPr lang="zh-CN" altLang="en-US" sz="1400" dirty="0">
              <a:solidFill>
                <a:srgbClr val="003300"/>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no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rgbClr val="003300"/>
              </a:solidFill>
            </a:rPr>
            <a:t>创立期人物</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a:solidFill>
          <a:srgbClr val="C00000"/>
        </a:solidFill>
      </dgm:spPr>
      <dgm:t>
        <a:bodyPr/>
        <a:lstStyle/>
        <a:p>
          <a:r>
            <a:rPr lang="zh-CN" altLang="en-US" sz="1400" dirty="0">
              <a:solidFill>
                <a:schemeClr val="bg1"/>
              </a:solidFill>
            </a:rPr>
            <a:t>形成期人物</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66"/>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66"/>
    <dgm:cxn modelId="{4EB18149-9EBE-4F6F-8D63-84BC4F8DA576}" type="presOf" srcId="{191C52A9-6ADC-48A4-BFA2-70576C6CF023}" destId="{4F6017A4-18C5-41C8-813C-BCF0DAAB5D60}" srcOrd="0" destOrd="0" presId="urn:microsoft.com/office/officeart/2005/8/layout/hierarchy2#166"/>
    <dgm:cxn modelId="{4D58CB0E-8FFA-42AB-AC88-B85AFCA9C92C}" type="presOf" srcId="{C6A2CDBB-CD23-4CFA-B8B3-EF72FE0D02BB}" destId="{8244429B-6B89-4049-8C13-427BCD0901C5}" srcOrd="1" destOrd="0" presId="urn:microsoft.com/office/officeart/2005/8/layout/hierarchy2#166"/>
    <dgm:cxn modelId="{EC07043B-4EC8-42EE-B860-F9DB0A363C35}" type="presOf" srcId="{A466AA6F-A6AF-4C32-B1C0-68B3B63A7494}" destId="{007B04FF-F154-41F4-81A8-352101A50A53}" srcOrd="0" destOrd="0" presId="urn:microsoft.com/office/officeart/2005/8/layout/hierarchy2#166"/>
    <dgm:cxn modelId="{DC335B06-30FF-4C73-BEF3-2A67A2DE3C4C}" type="presOf" srcId="{6D92A2A4-52CB-47C5-A99F-C357C3E1485C}" destId="{2F55AAA1-4080-43A0-BA19-98FB7F1FCF76}" srcOrd="1" destOrd="0" presId="urn:microsoft.com/office/officeart/2005/8/layout/hierarchy2#166"/>
    <dgm:cxn modelId="{F5E5AA57-46DD-441A-8336-6D9F5B9DF999}" type="presOf" srcId="{C817C2AF-8C7B-4D34-BA9F-5B2DADF61CA1}" destId="{0C86C485-A33E-445C-AEE7-E053D295C1B1}" srcOrd="0" destOrd="0" presId="urn:microsoft.com/office/officeart/2005/8/layout/hierarchy2#166"/>
    <dgm:cxn modelId="{FBDD2FDA-A025-46D1-82F0-B222400E4440}" type="presOf" srcId="{C6A2CDBB-CD23-4CFA-B8B3-EF72FE0D02BB}" destId="{5D47B1A7-FD20-46B6-9C1D-035588E43132}" srcOrd="0" destOrd="0" presId="urn:microsoft.com/office/officeart/2005/8/layout/hierarchy2#166"/>
    <dgm:cxn modelId="{2D79FE06-FAF8-4C3A-A8C7-D702EEDBB7B3}" type="presOf" srcId="{0DEFF285-4F85-479D-BAC1-BFEF98268245}" destId="{73152C07-7B19-41B2-88E6-986580992973}" srcOrd="0" destOrd="0" presId="urn:microsoft.com/office/officeart/2005/8/layout/hierarchy2#166"/>
    <dgm:cxn modelId="{3149D787-8484-409D-8192-8EF677843233}" type="presOf" srcId="{E9976FD9-EE2A-46E7-812C-2AA2914B7B88}" destId="{845D85F2-4468-4882-8309-9E28FEEBBDB1}" srcOrd="0" destOrd="0" presId="urn:microsoft.com/office/officeart/2005/8/layout/hierarchy2#166"/>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66"/>
    <dgm:cxn modelId="{5B9CB65F-77FE-471B-ACCC-B267819B68B7}" type="presParOf" srcId="{845D85F2-4468-4882-8309-9E28FEEBBDB1}" destId="{DC634A1F-A088-4862-9E7F-1C376F0EE550}" srcOrd="0" destOrd="0" presId="urn:microsoft.com/office/officeart/2005/8/layout/hierarchy2#166"/>
    <dgm:cxn modelId="{04372B2B-7178-4DBC-9021-701E2504CE03}" type="presParOf" srcId="{DC634A1F-A088-4862-9E7F-1C376F0EE550}" destId="{4F6017A4-18C5-41C8-813C-BCF0DAAB5D60}" srcOrd="0" destOrd="0" presId="urn:microsoft.com/office/officeart/2005/8/layout/hierarchy2#166"/>
    <dgm:cxn modelId="{A05B7667-5A15-4BC0-8DD7-701F704181FF}" type="presParOf" srcId="{DC634A1F-A088-4862-9E7F-1C376F0EE550}" destId="{294A443B-50AF-4606-8F3A-BBC830EEA53F}" srcOrd="1" destOrd="0" presId="urn:microsoft.com/office/officeart/2005/8/layout/hierarchy2#166"/>
    <dgm:cxn modelId="{ADF42F4A-596B-49F2-9624-9C182884DDF5}" type="presParOf" srcId="{294A443B-50AF-4606-8F3A-BBC830EEA53F}" destId="{5D47B1A7-FD20-46B6-9C1D-035588E43132}" srcOrd="0" destOrd="0" presId="urn:microsoft.com/office/officeart/2005/8/layout/hierarchy2#166"/>
    <dgm:cxn modelId="{39D9212C-2972-4EBD-8CDE-CF3A40CF1DEA}" type="presParOf" srcId="{5D47B1A7-FD20-46B6-9C1D-035588E43132}" destId="{8244429B-6B89-4049-8C13-427BCD0901C5}" srcOrd="0" destOrd="0" presId="urn:microsoft.com/office/officeart/2005/8/layout/hierarchy2#166"/>
    <dgm:cxn modelId="{05D9BDA9-A393-42AB-9588-D8063153E739}" type="presParOf" srcId="{294A443B-50AF-4606-8F3A-BBC830EEA53F}" destId="{2336AA8C-87DD-4D5E-AFBE-BE46CE3C6EF5}" srcOrd="1" destOrd="0" presId="urn:microsoft.com/office/officeart/2005/8/layout/hierarchy2#166"/>
    <dgm:cxn modelId="{33FAA889-6FA6-43A4-91A0-D0A44CE0A7EC}" type="presParOf" srcId="{2336AA8C-87DD-4D5E-AFBE-BE46CE3C6EF5}" destId="{73152C07-7B19-41B2-88E6-986580992973}" srcOrd="0" destOrd="0" presId="urn:microsoft.com/office/officeart/2005/8/layout/hierarchy2#166"/>
    <dgm:cxn modelId="{F9894F29-FA98-4AFA-AD95-CC32DEDCFD5F}" type="presParOf" srcId="{2336AA8C-87DD-4D5E-AFBE-BE46CE3C6EF5}" destId="{5555D773-91C9-4B40-8A36-1DF49F3F2509}" srcOrd="1" destOrd="0" presId="urn:microsoft.com/office/officeart/2005/8/layout/hierarchy2#166"/>
    <dgm:cxn modelId="{F83C4AF3-2726-4668-8A54-8858F603E9E4}" type="presParOf" srcId="{294A443B-50AF-4606-8F3A-BBC830EEA53F}" destId="{007B04FF-F154-41F4-81A8-352101A50A53}" srcOrd="2" destOrd="0" presId="urn:microsoft.com/office/officeart/2005/8/layout/hierarchy2#166"/>
    <dgm:cxn modelId="{985BD334-77D8-4D27-8520-CB4D714763D4}" type="presParOf" srcId="{007B04FF-F154-41F4-81A8-352101A50A53}" destId="{39EF0C11-9AF9-4B35-8F84-FABC62B78890}" srcOrd="0" destOrd="0" presId="urn:microsoft.com/office/officeart/2005/8/layout/hierarchy2#166"/>
    <dgm:cxn modelId="{3692014A-BEA0-4F69-8B29-FA475BC11F75}" type="presParOf" srcId="{294A443B-50AF-4606-8F3A-BBC830EEA53F}" destId="{252E7A23-840A-49B5-ABEF-618BF3D400ED}" srcOrd="3" destOrd="0" presId="urn:microsoft.com/office/officeart/2005/8/layout/hierarchy2#166"/>
    <dgm:cxn modelId="{6810A3EB-8042-421A-9910-19491446E86B}" type="presParOf" srcId="{252E7A23-840A-49B5-ABEF-618BF3D400ED}" destId="{0C86C485-A33E-445C-AEE7-E053D295C1B1}" srcOrd="0" destOrd="0" presId="urn:microsoft.com/office/officeart/2005/8/layout/hierarchy2#166"/>
    <dgm:cxn modelId="{5E092A2E-7C38-488E-BB9D-3DFE0D5FFC3B}" type="presParOf" srcId="{252E7A23-840A-49B5-ABEF-618BF3D400ED}" destId="{4B1E77DA-10B5-49D3-AB71-C7E8FD42D02D}" srcOrd="1" destOrd="0" presId="urn:microsoft.com/office/officeart/2005/8/layout/hierarchy2#166"/>
    <dgm:cxn modelId="{86B4446A-E62A-4348-8B8F-F89852935595}" type="presParOf" srcId="{294A443B-50AF-4606-8F3A-BBC830EEA53F}" destId="{6378A963-EE32-4F11-8778-CDBCCBCD727B}" srcOrd="4" destOrd="0" presId="urn:microsoft.com/office/officeart/2005/8/layout/hierarchy2#166"/>
    <dgm:cxn modelId="{1DC6FA70-92FD-481E-9F29-F96914D89997}" type="presParOf" srcId="{6378A963-EE32-4F11-8778-CDBCCBCD727B}" destId="{2F55AAA1-4080-43A0-BA19-98FB7F1FCF76}" srcOrd="0" destOrd="0" presId="urn:microsoft.com/office/officeart/2005/8/layout/hierarchy2#166"/>
    <dgm:cxn modelId="{00DCE107-E0C3-490E-9518-C5C0978C68FE}" type="presParOf" srcId="{294A443B-50AF-4606-8F3A-BBC830EEA53F}" destId="{2F35AE61-D373-4C2B-BFE9-59A5C62ECF1B}" srcOrd="5" destOrd="0" presId="urn:microsoft.com/office/officeart/2005/8/layout/hierarchy2#166"/>
    <dgm:cxn modelId="{4F8C04FE-6586-4DAA-ABC4-499538C09721}" type="presParOf" srcId="{2F35AE61-D373-4C2B-BFE9-59A5C62ECF1B}" destId="{1020CC92-E450-4DAD-A2FE-734A6D3BE6CD}" srcOrd="0" destOrd="0" presId="urn:microsoft.com/office/officeart/2005/8/layout/hierarchy2#166"/>
    <dgm:cxn modelId="{91AC1E5C-A123-46E4-9C8E-6A88B028A6A7}" type="presParOf" srcId="{2F35AE61-D373-4C2B-BFE9-59A5C62ECF1B}" destId="{E23E0B7F-F699-46BF-804A-2831F7D9AC42}" srcOrd="1" destOrd="0" presId="urn:microsoft.com/office/officeart/2005/8/layout/hierarchy2#16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67" loCatId="hierarchy" qsTypeId="urn:microsoft.com/office/officeart/2005/8/quickstyle/simple1#180" qsCatId="simple" csTypeId="urn:microsoft.com/office/officeart/2005/8/colors/accent2_1#95"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社会学的创立</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noFill/>
      </dgm:spPr>
      <dgm:t>
        <a:bodyPr/>
        <a:lstStyle/>
        <a:p>
          <a:r>
            <a:rPr lang="zh-CN" altLang="en-US" sz="1400" dirty="0">
              <a:solidFill>
                <a:srgbClr val="003300"/>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no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rgbClr val="003300"/>
              </a:solidFill>
            </a:rPr>
            <a:t>创立期人物</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a:solidFill>
          <a:srgbClr val="C00000"/>
        </a:solidFill>
      </dgm:spPr>
      <dgm:t>
        <a:bodyPr/>
        <a:lstStyle/>
        <a:p>
          <a:r>
            <a:rPr lang="zh-CN" altLang="en-US" sz="1400" dirty="0">
              <a:solidFill>
                <a:schemeClr val="bg1"/>
              </a:solidFill>
            </a:rPr>
            <a:t>形成期人物</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67"/>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67"/>
    <dgm:cxn modelId="{4EB18149-9EBE-4F6F-8D63-84BC4F8DA576}" type="presOf" srcId="{191C52A9-6ADC-48A4-BFA2-70576C6CF023}" destId="{4F6017A4-18C5-41C8-813C-BCF0DAAB5D60}" srcOrd="0" destOrd="0" presId="urn:microsoft.com/office/officeart/2005/8/layout/hierarchy2#167"/>
    <dgm:cxn modelId="{4D58CB0E-8FFA-42AB-AC88-B85AFCA9C92C}" type="presOf" srcId="{C6A2CDBB-CD23-4CFA-B8B3-EF72FE0D02BB}" destId="{8244429B-6B89-4049-8C13-427BCD0901C5}" srcOrd="1" destOrd="0" presId="urn:microsoft.com/office/officeart/2005/8/layout/hierarchy2#167"/>
    <dgm:cxn modelId="{EC07043B-4EC8-42EE-B860-F9DB0A363C35}" type="presOf" srcId="{A466AA6F-A6AF-4C32-B1C0-68B3B63A7494}" destId="{007B04FF-F154-41F4-81A8-352101A50A53}" srcOrd="0" destOrd="0" presId="urn:microsoft.com/office/officeart/2005/8/layout/hierarchy2#167"/>
    <dgm:cxn modelId="{DC335B06-30FF-4C73-BEF3-2A67A2DE3C4C}" type="presOf" srcId="{6D92A2A4-52CB-47C5-A99F-C357C3E1485C}" destId="{2F55AAA1-4080-43A0-BA19-98FB7F1FCF76}" srcOrd="1" destOrd="0" presId="urn:microsoft.com/office/officeart/2005/8/layout/hierarchy2#167"/>
    <dgm:cxn modelId="{F5E5AA57-46DD-441A-8336-6D9F5B9DF999}" type="presOf" srcId="{C817C2AF-8C7B-4D34-BA9F-5B2DADF61CA1}" destId="{0C86C485-A33E-445C-AEE7-E053D295C1B1}" srcOrd="0" destOrd="0" presId="urn:microsoft.com/office/officeart/2005/8/layout/hierarchy2#167"/>
    <dgm:cxn modelId="{FBDD2FDA-A025-46D1-82F0-B222400E4440}" type="presOf" srcId="{C6A2CDBB-CD23-4CFA-B8B3-EF72FE0D02BB}" destId="{5D47B1A7-FD20-46B6-9C1D-035588E43132}" srcOrd="0" destOrd="0" presId="urn:microsoft.com/office/officeart/2005/8/layout/hierarchy2#167"/>
    <dgm:cxn modelId="{2D79FE06-FAF8-4C3A-A8C7-D702EEDBB7B3}" type="presOf" srcId="{0DEFF285-4F85-479D-BAC1-BFEF98268245}" destId="{73152C07-7B19-41B2-88E6-986580992973}" srcOrd="0" destOrd="0" presId="urn:microsoft.com/office/officeart/2005/8/layout/hierarchy2#167"/>
    <dgm:cxn modelId="{3149D787-8484-409D-8192-8EF677843233}" type="presOf" srcId="{E9976FD9-EE2A-46E7-812C-2AA2914B7B88}" destId="{845D85F2-4468-4882-8309-9E28FEEBBDB1}" srcOrd="0" destOrd="0" presId="urn:microsoft.com/office/officeart/2005/8/layout/hierarchy2#167"/>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67"/>
    <dgm:cxn modelId="{5B9CB65F-77FE-471B-ACCC-B267819B68B7}" type="presParOf" srcId="{845D85F2-4468-4882-8309-9E28FEEBBDB1}" destId="{DC634A1F-A088-4862-9E7F-1C376F0EE550}" srcOrd="0" destOrd="0" presId="urn:microsoft.com/office/officeart/2005/8/layout/hierarchy2#167"/>
    <dgm:cxn modelId="{04372B2B-7178-4DBC-9021-701E2504CE03}" type="presParOf" srcId="{DC634A1F-A088-4862-9E7F-1C376F0EE550}" destId="{4F6017A4-18C5-41C8-813C-BCF0DAAB5D60}" srcOrd="0" destOrd="0" presId="urn:microsoft.com/office/officeart/2005/8/layout/hierarchy2#167"/>
    <dgm:cxn modelId="{A05B7667-5A15-4BC0-8DD7-701F704181FF}" type="presParOf" srcId="{DC634A1F-A088-4862-9E7F-1C376F0EE550}" destId="{294A443B-50AF-4606-8F3A-BBC830EEA53F}" srcOrd="1" destOrd="0" presId="urn:microsoft.com/office/officeart/2005/8/layout/hierarchy2#167"/>
    <dgm:cxn modelId="{ADF42F4A-596B-49F2-9624-9C182884DDF5}" type="presParOf" srcId="{294A443B-50AF-4606-8F3A-BBC830EEA53F}" destId="{5D47B1A7-FD20-46B6-9C1D-035588E43132}" srcOrd="0" destOrd="0" presId="urn:microsoft.com/office/officeart/2005/8/layout/hierarchy2#167"/>
    <dgm:cxn modelId="{39D9212C-2972-4EBD-8CDE-CF3A40CF1DEA}" type="presParOf" srcId="{5D47B1A7-FD20-46B6-9C1D-035588E43132}" destId="{8244429B-6B89-4049-8C13-427BCD0901C5}" srcOrd="0" destOrd="0" presId="urn:microsoft.com/office/officeart/2005/8/layout/hierarchy2#167"/>
    <dgm:cxn modelId="{05D9BDA9-A393-42AB-9588-D8063153E739}" type="presParOf" srcId="{294A443B-50AF-4606-8F3A-BBC830EEA53F}" destId="{2336AA8C-87DD-4D5E-AFBE-BE46CE3C6EF5}" srcOrd="1" destOrd="0" presId="urn:microsoft.com/office/officeart/2005/8/layout/hierarchy2#167"/>
    <dgm:cxn modelId="{33FAA889-6FA6-43A4-91A0-D0A44CE0A7EC}" type="presParOf" srcId="{2336AA8C-87DD-4D5E-AFBE-BE46CE3C6EF5}" destId="{73152C07-7B19-41B2-88E6-986580992973}" srcOrd="0" destOrd="0" presId="urn:microsoft.com/office/officeart/2005/8/layout/hierarchy2#167"/>
    <dgm:cxn modelId="{F9894F29-FA98-4AFA-AD95-CC32DEDCFD5F}" type="presParOf" srcId="{2336AA8C-87DD-4D5E-AFBE-BE46CE3C6EF5}" destId="{5555D773-91C9-4B40-8A36-1DF49F3F2509}" srcOrd="1" destOrd="0" presId="urn:microsoft.com/office/officeart/2005/8/layout/hierarchy2#167"/>
    <dgm:cxn modelId="{F83C4AF3-2726-4668-8A54-8858F603E9E4}" type="presParOf" srcId="{294A443B-50AF-4606-8F3A-BBC830EEA53F}" destId="{007B04FF-F154-41F4-81A8-352101A50A53}" srcOrd="2" destOrd="0" presId="urn:microsoft.com/office/officeart/2005/8/layout/hierarchy2#167"/>
    <dgm:cxn modelId="{985BD334-77D8-4D27-8520-CB4D714763D4}" type="presParOf" srcId="{007B04FF-F154-41F4-81A8-352101A50A53}" destId="{39EF0C11-9AF9-4B35-8F84-FABC62B78890}" srcOrd="0" destOrd="0" presId="urn:microsoft.com/office/officeart/2005/8/layout/hierarchy2#167"/>
    <dgm:cxn modelId="{3692014A-BEA0-4F69-8B29-FA475BC11F75}" type="presParOf" srcId="{294A443B-50AF-4606-8F3A-BBC830EEA53F}" destId="{252E7A23-840A-49B5-ABEF-618BF3D400ED}" srcOrd="3" destOrd="0" presId="urn:microsoft.com/office/officeart/2005/8/layout/hierarchy2#167"/>
    <dgm:cxn modelId="{6810A3EB-8042-421A-9910-19491446E86B}" type="presParOf" srcId="{252E7A23-840A-49B5-ABEF-618BF3D400ED}" destId="{0C86C485-A33E-445C-AEE7-E053D295C1B1}" srcOrd="0" destOrd="0" presId="urn:microsoft.com/office/officeart/2005/8/layout/hierarchy2#167"/>
    <dgm:cxn modelId="{5E092A2E-7C38-488E-BB9D-3DFE0D5FFC3B}" type="presParOf" srcId="{252E7A23-840A-49B5-ABEF-618BF3D400ED}" destId="{4B1E77DA-10B5-49D3-AB71-C7E8FD42D02D}" srcOrd="1" destOrd="0" presId="urn:microsoft.com/office/officeart/2005/8/layout/hierarchy2#167"/>
    <dgm:cxn modelId="{86B4446A-E62A-4348-8B8F-F89852935595}" type="presParOf" srcId="{294A443B-50AF-4606-8F3A-BBC830EEA53F}" destId="{6378A963-EE32-4F11-8778-CDBCCBCD727B}" srcOrd="4" destOrd="0" presId="urn:microsoft.com/office/officeart/2005/8/layout/hierarchy2#167"/>
    <dgm:cxn modelId="{1DC6FA70-92FD-481E-9F29-F96914D89997}" type="presParOf" srcId="{6378A963-EE32-4F11-8778-CDBCCBCD727B}" destId="{2F55AAA1-4080-43A0-BA19-98FB7F1FCF76}" srcOrd="0" destOrd="0" presId="urn:microsoft.com/office/officeart/2005/8/layout/hierarchy2#167"/>
    <dgm:cxn modelId="{00DCE107-E0C3-490E-9518-C5C0978C68FE}" type="presParOf" srcId="{294A443B-50AF-4606-8F3A-BBC830EEA53F}" destId="{2F35AE61-D373-4C2B-BFE9-59A5C62ECF1B}" srcOrd="5" destOrd="0" presId="urn:microsoft.com/office/officeart/2005/8/layout/hierarchy2#167"/>
    <dgm:cxn modelId="{4F8C04FE-6586-4DAA-ABC4-499538C09721}" type="presParOf" srcId="{2F35AE61-D373-4C2B-BFE9-59A5C62ECF1B}" destId="{1020CC92-E450-4DAD-A2FE-734A6D3BE6CD}" srcOrd="0" destOrd="0" presId="urn:microsoft.com/office/officeart/2005/8/layout/hierarchy2#167"/>
    <dgm:cxn modelId="{91AC1E5C-A123-46E4-9C8E-6A88B028A6A7}" type="presParOf" srcId="{2F35AE61-D373-4C2B-BFE9-59A5C62ECF1B}" destId="{E23E0B7F-F699-46BF-804A-2831F7D9AC42}" srcOrd="1" destOrd="0" presId="urn:microsoft.com/office/officeart/2005/8/layout/hierarchy2#16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68" loCatId="hierarchy" qsTypeId="urn:microsoft.com/office/officeart/2005/8/quickstyle/simple1#181" qsCatId="simple" csTypeId="urn:microsoft.com/office/officeart/2005/8/colors/accent2_1#96"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社会学的创立</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noFill/>
      </dgm:spPr>
      <dgm:t>
        <a:bodyPr/>
        <a:lstStyle/>
        <a:p>
          <a:r>
            <a:rPr lang="zh-CN" altLang="en-US" sz="1400" dirty="0">
              <a:solidFill>
                <a:srgbClr val="003300"/>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no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rgbClr val="003300"/>
              </a:solidFill>
            </a:rPr>
            <a:t>创立期人物</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a:solidFill>
          <a:srgbClr val="C00000"/>
        </a:solidFill>
      </dgm:spPr>
      <dgm:t>
        <a:bodyPr/>
        <a:lstStyle/>
        <a:p>
          <a:r>
            <a:rPr lang="zh-CN" altLang="en-US" sz="1400" dirty="0">
              <a:solidFill>
                <a:schemeClr val="bg1"/>
              </a:solidFill>
            </a:rPr>
            <a:t>形成期人物</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68"/>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68"/>
    <dgm:cxn modelId="{4EB18149-9EBE-4F6F-8D63-84BC4F8DA576}" type="presOf" srcId="{191C52A9-6ADC-48A4-BFA2-70576C6CF023}" destId="{4F6017A4-18C5-41C8-813C-BCF0DAAB5D60}" srcOrd="0" destOrd="0" presId="urn:microsoft.com/office/officeart/2005/8/layout/hierarchy2#168"/>
    <dgm:cxn modelId="{4D58CB0E-8FFA-42AB-AC88-B85AFCA9C92C}" type="presOf" srcId="{C6A2CDBB-CD23-4CFA-B8B3-EF72FE0D02BB}" destId="{8244429B-6B89-4049-8C13-427BCD0901C5}" srcOrd="1" destOrd="0" presId="urn:microsoft.com/office/officeart/2005/8/layout/hierarchy2#168"/>
    <dgm:cxn modelId="{EC07043B-4EC8-42EE-B860-F9DB0A363C35}" type="presOf" srcId="{A466AA6F-A6AF-4C32-B1C0-68B3B63A7494}" destId="{007B04FF-F154-41F4-81A8-352101A50A53}" srcOrd="0" destOrd="0" presId="urn:microsoft.com/office/officeart/2005/8/layout/hierarchy2#168"/>
    <dgm:cxn modelId="{DC335B06-30FF-4C73-BEF3-2A67A2DE3C4C}" type="presOf" srcId="{6D92A2A4-52CB-47C5-A99F-C357C3E1485C}" destId="{2F55AAA1-4080-43A0-BA19-98FB7F1FCF76}" srcOrd="1" destOrd="0" presId="urn:microsoft.com/office/officeart/2005/8/layout/hierarchy2#168"/>
    <dgm:cxn modelId="{F5E5AA57-46DD-441A-8336-6D9F5B9DF999}" type="presOf" srcId="{C817C2AF-8C7B-4D34-BA9F-5B2DADF61CA1}" destId="{0C86C485-A33E-445C-AEE7-E053D295C1B1}" srcOrd="0" destOrd="0" presId="urn:microsoft.com/office/officeart/2005/8/layout/hierarchy2#168"/>
    <dgm:cxn modelId="{FBDD2FDA-A025-46D1-82F0-B222400E4440}" type="presOf" srcId="{C6A2CDBB-CD23-4CFA-B8B3-EF72FE0D02BB}" destId="{5D47B1A7-FD20-46B6-9C1D-035588E43132}" srcOrd="0" destOrd="0" presId="urn:microsoft.com/office/officeart/2005/8/layout/hierarchy2#168"/>
    <dgm:cxn modelId="{2D79FE06-FAF8-4C3A-A8C7-D702EEDBB7B3}" type="presOf" srcId="{0DEFF285-4F85-479D-BAC1-BFEF98268245}" destId="{73152C07-7B19-41B2-88E6-986580992973}" srcOrd="0" destOrd="0" presId="urn:microsoft.com/office/officeart/2005/8/layout/hierarchy2#168"/>
    <dgm:cxn modelId="{3149D787-8484-409D-8192-8EF677843233}" type="presOf" srcId="{E9976FD9-EE2A-46E7-812C-2AA2914B7B88}" destId="{845D85F2-4468-4882-8309-9E28FEEBBDB1}" srcOrd="0" destOrd="0" presId="urn:microsoft.com/office/officeart/2005/8/layout/hierarchy2#168"/>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68"/>
    <dgm:cxn modelId="{5B9CB65F-77FE-471B-ACCC-B267819B68B7}" type="presParOf" srcId="{845D85F2-4468-4882-8309-9E28FEEBBDB1}" destId="{DC634A1F-A088-4862-9E7F-1C376F0EE550}" srcOrd="0" destOrd="0" presId="urn:microsoft.com/office/officeart/2005/8/layout/hierarchy2#168"/>
    <dgm:cxn modelId="{04372B2B-7178-4DBC-9021-701E2504CE03}" type="presParOf" srcId="{DC634A1F-A088-4862-9E7F-1C376F0EE550}" destId="{4F6017A4-18C5-41C8-813C-BCF0DAAB5D60}" srcOrd="0" destOrd="0" presId="urn:microsoft.com/office/officeart/2005/8/layout/hierarchy2#168"/>
    <dgm:cxn modelId="{A05B7667-5A15-4BC0-8DD7-701F704181FF}" type="presParOf" srcId="{DC634A1F-A088-4862-9E7F-1C376F0EE550}" destId="{294A443B-50AF-4606-8F3A-BBC830EEA53F}" srcOrd="1" destOrd="0" presId="urn:microsoft.com/office/officeart/2005/8/layout/hierarchy2#168"/>
    <dgm:cxn modelId="{ADF42F4A-596B-49F2-9624-9C182884DDF5}" type="presParOf" srcId="{294A443B-50AF-4606-8F3A-BBC830EEA53F}" destId="{5D47B1A7-FD20-46B6-9C1D-035588E43132}" srcOrd="0" destOrd="0" presId="urn:microsoft.com/office/officeart/2005/8/layout/hierarchy2#168"/>
    <dgm:cxn modelId="{39D9212C-2972-4EBD-8CDE-CF3A40CF1DEA}" type="presParOf" srcId="{5D47B1A7-FD20-46B6-9C1D-035588E43132}" destId="{8244429B-6B89-4049-8C13-427BCD0901C5}" srcOrd="0" destOrd="0" presId="urn:microsoft.com/office/officeart/2005/8/layout/hierarchy2#168"/>
    <dgm:cxn modelId="{05D9BDA9-A393-42AB-9588-D8063153E739}" type="presParOf" srcId="{294A443B-50AF-4606-8F3A-BBC830EEA53F}" destId="{2336AA8C-87DD-4D5E-AFBE-BE46CE3C6EF5}" srcOrd="1" destOrd="0" presId="urn:microsoft.com/office/officeart/2005/8/layout/hierarchy2#168"/>
    <dgm:cxn modelId="{33FAA889-6FA6-43A4-91A0-D0A44CE0A7EC}" type="presParOf" srcId="{2336AA8C-87DD-4D5E-AFBE-BE46CE3C6EF5}" destId="{73152C07-7B19-41B2-88E6-986580992973}" srcOrd="0" destOrd="0" presId="urn:microsoft.com/office/officeart/2005/8/layout/hierarchy2#168"/>
    <dgm:cxn modelId="{F9894F29-FA98-4AFA-AD95-CC32DEDCFD5F}" type="presParOf" srcId="{2336AA8C-87DD-4D5E-AFBE-BE46CE3C6EF5}" destId="{5555D773-91C9-4B40-8A36-1DF49F3F2509}" srcOrd="1" destOrd="0" presId="urn:microsoft.com/office/officeart/2005/8/layout/hierarchy2#168"/>
    <dgm:cxn modelId="{F83C4AF3-2726-4668-8A54-8858F603E9E4}" type="presParOf" srcId="{294A443B-50AF-4606-8F3A-BBC830EEA53F}" destId="{007B04FF-F154-41F4-81A8-352101A50A53}" srcOrd="2" destOrd="0" presId="urn:microsoft.com/office/officeart/2005/8/layout/hierarchy2#168"/>
    <dgm:cxn modelId="{985BD334-77D8-4D27-8520-CB4D714763D4}" type="presParOf" srcId="{007B04FF-F154-41F4-81A8-352101A50A53}" destId="{39EF0C11-9AF9-4B35-8F84-FABC62B78890}" srcOrd="0" destOrd="0" presId="urn:microsoft.com/office/officeart/2005/8/layout/hierarchy2#168"/>
    <dgm:cxn modelId="{3692014A-BEA0-4F69-8B29-FA475BC11F75}" type="presParOf" srcId="{294A443B-50AF-4606-8F3A-BBC830EEA53F}" destId="{252E7A23-840A-49B5-ABEF-618BF3D400ED}" srcOrd="3" destOrd="0" presId="urn:microsoft.com/office/officeart/2005/8/layout/hierarchy2#168"/>
    <dgm:cxn modelId="{6810A3EB-8042-421A-9910-19491446E86B}" type="presParOf" srcId="{252E7A23-840A-49B5-ABEF-618BF3D400ED}" destId="{0C86C485-A33E-445C-AEE7-E053D295C1B1}" srcOrd="0" destOrd="0" presId="urn:microsoft.com/office/officeart/2005/8/layout/hierarchy2#168"/>
    <dgm:cxn modelId="{5E092A2E-7C38-488E-BB9D-3DFE0D5FFC3B}" type="presParOf" srcId="{252E7A23-840A-49B5-ABEF-618BF3D400ED}" destId="{4B1E77DA-10B5-49D3-AB71-C7E8FD42D02D}" srcOrd="1" destOrd="0" presId="urn:microsoft.com/office/officeart/2005/8/layout/hierarchy2#168"/>
    <dgm:cxn modelId="{86B4446A-E62A-4348-8B8F-F89852935595}" type="presParOf" srcId="{294A443B-50AF-4606-8F3A-BBC830EEA53F}" destId="{6378A963-EE32-4F11-8778-CDBCCBCD727B}" srcOrd="4" destOrd="0" presId="urn:microsoft.com/office/officeart/2005/8/layout/hierarchy2#168"/>
    <dgm:cxn modelId="{1DC6FA70-92FD-481E-9F29-F96914D89997}" type="presParOf" srcId="{6378A963-EE32-4F11-8778-CDBCCBCD727B}" destId="{2F55AAA1-4080-43A0-BA19-98FB7F1FCF76}" srcOrd="0" destOrd="0" presId="urn:microsoft.com/office/officeart/2005/8/layout/hierarchy2#168"/>
    <dgm:cxn modelId="{00DCE107-E0C3-490E-9518-C5C0978C68FE}" type="presParOf" srcId="{294A443B-50AF-4606-8F3A-BBC830EEA53F}" destId="{2F35AE61-D373-4C2B-BFE9-59A5C62ECF1B}" srcOrd="5" destOrd="0" presId="urn:microsoft.com/office/officeart/2005/8/layout/hierarchy2#168"/>
    <dgm:cxn modelId="{4F8C04FE-6586-4DAA-ABC4-499538C09721}" type="presParOf" srcId="{2F35AE61-D373-4C2B-BFE9-59A5C62ECF1B}" destId="{1020CC92-E450-4DAD-A2FE-734A6D3BE6CD}" srcOrd="0" destOrd="0" presId="urn:microsoft.com/office/officeart/2005/8/layout/hierarchy2#168"/>
    <dgm:cxn modelId="{91AC1E5C-A123-46E4-9C8E-6A88B028A6A7}" type="presParOf" srcId="{2F35AE61-D373-4C2B-BFE9-59A5C62ECF1B}" destId="{E23E0B7F-F699-46BF-804A-2831F7D9AC42}" srcOrd="1" destOrd="0" presId="urn:microsoft.com/office/officeart/2005/8/layout/hierarchy2#16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69" loCatId="hierarchy" qsTypeId="urn:microsoft.com/office/officeart/2005/8/quickstyle/simple1#182" qsCatId="simple" csTypeId="urn:microsoft.com/office/officeart/2005/8/colors/accent2_1#97" csCatId="accent2" phldr="1"/>
      <dgm:spPr/>
      <dgm:t>
        <a:bodyPr/>
        <a:lstStyle/>
        <a:p>
          <a:endParaRPr lang="zh-CN" altLang="en-US"/>
        </a:p>
      </dgm:t>
    </dgm:pt>
    <dgm:pt modelId="{191C52A9-6ADC-48A4-BFA2-70576C6CF023}">
      <dgm:prSet phldrT="[文本]" custT="1"/>
      <dgm:spPr/>
      <dgm:t>
        <a:bodyPr/>
        <a:lstStyle/>
        <a:p>
          <a:r>
            <a:rPr lang="zh-CN" altLang="en-US" sz="2800" dirty="0"/>
            <a:t>第一章</a:t>
          </a:r>
          <a:endParaRPr lang="en-US" altLang="zh-CN" sz="2800" dirty="0"/>
        </a:p>
        <a:p>
          <a:r>
            <a:rPr lang="zh-CN" altLang="en-US" sz="2800" dirty="0"/>
            <a:t>社会学的创立与发展</a:t>
          </a:r>
        </a:p>
      </dgm:t>
    </dgm:pt>
    <dgm:pt modelId="{2E2E29E4-D230-4F45-BC8C-7A783DDC0EC2}" cxnId="{84B0F3C7-4C62-4581-BEC1-A18DF1F8B48B}" type="parTrans">
      <dgm:prSet/>
      <dgm:spPr/>
      <dgm:t>
        <a:bodyPr/>
        <a:lstStyle/>
        <a:p>
          <a:endParaRPr lang="zh-CN" altLang="en-US" sz="2800"/>
        </a:p>
      </dgm:t>
    </dgm:pt>
    <dgm:pt modelId="{40558D67-11B5-4D84-BDAE-163DAD30583C}" cxnId="{84B0F3C7-4C62-4581-BEC1-A18DF1F8B48B}" type="sibTrans">
      <dgm:prSet/>
      <dgm:spPr/>
      <dgm:t>
        <a:bodyPr/>
        <a:lstStyle/>
        <a:p>
          <a:endParaRPr lang="zh-CN" altLang="en-US" sz="2800"/>
        </a:p>
      </dgm:t>
    </dgm:pt>
    <dgm:pt modelId="{0DEFF285-4F85-479D-BAC1-BFEF98268245}">
      <dgm:prSet phldrT="[文本]" custT="1"/>
      <dgm:spPr>
        <a:solidFill>
          <a:srgbClr val="FFFFFF">
            <a:hueOff val="0"/>
            <a:satOff val="0"/>
            <a:lumOff val="0"/>
            <a:alphaOff val="0"/>
          </a:srgbClr>
        </a:solidFill>
        <a:ln w="12700" cap="flat" cmpd="sng" algn="ctr">
          <a:solidFill>
            <a:srgbClr val="B99179">
              <a:shade val="80000"/>
              <a:hueOff val="0"/>
              <a:satOff val="0"/>
              <a:lumOff val="0"/>
              <a:alphaOff val="0"/>
            </a:srgbClr>
          </a:solidFill>
          <a:prstDash val="solid"/>
          <a:miter lim="800000"/>
        </a:ln>
        <a:effectLst/>
      </dgm:spPr>
      <dgm:t>
        <a:bodyPr spcFirstLastPara="0" vert="horz" wrap="square" lIns="17780" tIns="17780" rIns="17780" bIns="17780" numCol="1" spcCol="1270" anchor="ctr" anchorCtr="0"/>
        <a:lstStyle/>
        <a:p>
          <a:pPr marL="0" lvl="0" indent="0" algn="l" defTabSz="1244600">
            <a:lnSpc>
              <a:spcPct val="90000"/>
            </a:lnSpc>
            <a:spcBef>
              <a:spcPct val="0"/>
            </a:spcBef>
            <a:spcAft>
              <a:spcPct val="35000"/>
            </a:spcAft>
            <a:buNone/>
          </a:pPr>
          <a:r>
            <a:rPr lang="en-US" altLang="zh-CN" sz="2800" kern="1200" dirty="0">
              <a:solidFill>
                <a:srgbClr val="55595B">
                  <a:hueOff val="0"/>
                  <a:satOff val="0"/>
                  <a:lumOff val="0"/>
                  <a:alphaOff val="0"/>
                </a:srgbClr>
              </a:solidFill>
              <a:latin typeface="Calibri" panose="020F0502020204030204"/>
              <a:ea typeface="幼圆" panose="02010509060101010101" charset="-122"/>
              <a:cs typeface="+mn-cs"/>
            </a:rPr>
            <a:t>1.</a:t>
          </a:r>
          <a:r>
            <a:rPr lang="zh-CN" altLang="en-US" sz="2800" kern="1200" dirty="0">
              <a:solidFill>
                <a:srgbClr val="55595B">
                  <a:hueOff val="0"/>
                  <a:satOff val="0"/>
                  <a:lumOff val="0"/>
                  <a:alphaOff val="0"/>
                </a:srgbClr>
              </a:solidFill>
              <a:latin typeface="Calibri" panose="020F0502020204030204"/>
              <a:ea typeface="幼圆" panose="02010509060101010101" charset="-122"/>
              <a:cs typeface="+mn-cs"/>
            </a:rPr>
            <a:t>社会学的创立</a:t>
          </a:r>
        </a:p>
      </dgm:t>
    </dgm:pt>
    <dgm:pt modelId="{C6A2CDBB-CD23-4CFA-B8B3-EF72FE0D02BB}" cxnId="{40087DF3-E2D9-4443-8C6F-20F7C4D3EB25}" type="parTrans">
      <dgm:prSet custT="1"/>
      <dgm:spPr/>
      <dgm:t>
        <a:bodyPr/>
        <a:lstStyle/>
        <a:p>
          <a:endParaRPr lang="zh-CN" altLang="en-US" sz="2800"/>
        </a:p>
      </dgm:t>
    </dgm:pt>
    <dgm:pt modelId="{94F67DF3-B388-4E31-B851-4305775F9990}" cxnId="{40087DF3-E2D9-4443-8C6F-20F7C4D3EB25}" type="sibTrans">
      <dgm:prSet/>
      <dgm:spPr/>
      <dgm:t>
        <a:bodyPr/>
        <a:lstStyle/>
        <a:p>
          <a:endParaRPr lang="zh-CN" altLang="en-US" sz="2800"/>
        </a:p>
      </dgm:t>
    </dgm:pt>
    <dgm:pt modelId="{C817C2AF-8C7B-4D34-BA9F-5B2DADF61CA1}">
      <dgm:prSet phldrT="[文本]" custT="1"/>
      <dgm:spPr>
        <a:solidFill>
          <a:srgbClr val="C00000"/>
        </a:solidFill>
      </dgm:spPr>
      <dgm:t>
        <a:bodyPr/>
        <a:lstStyle/>
        <a:p>
          <a:pPr algn="l"/>
          <a:r>
            <a:rPr lang="en-US" altLang="zh-CN" sz="2800" dirty="0">
              <a:solidFill>
                <a:schemeClr val="bg1"/>
              </a:solidFill>
            </a:rPr>
            <a:t>2.</a:t>
          </a:r>
          <a:r>
            <a:rPr lang="zh-CN" altLang="en-US" sz="2800" dirty="0">
              <a:solidFill>
                <a:schemeClr val="bg1"/>
              </a:solidFill>
            </a:rPr>
            <a:t>社会学主要理论流派</a:t>
          </a:r>
        </a:p>
      </dgm:t>
    </dgm:pt>
    <dgm:pt modelId="{A466AA6F-A6AF-4C32-B1C0-68B3B63A7494}" cxnId="{819756BD-5003-4E09-8B96-68026D35C22B}" type="parTrans">
      <dgm:prSet custT="1"/>
      <dgm:spPr/>
      <dgm:t>
        <a:bodyPr/>
        <a:lstStyle/>
        <a:p>
          <a:endParaRPr lang="zh-CN" altLang="en-US" sz="2800"/>
        </a:p>
      </dgm:t>
    </dgm:pt>
    <dgm:pt modelId="{4C597391-ADDC-4F26-B5B5-00888E189A22}" cxnId="{819756BD-5003-4E09-8B96-68026D35C22B}" type="sibTrans">
      <dgm:prSet/>
      <dgm:spPr/>
      <dgm:t>
        <a:bodyPr/>
        <a:lstStyle/>
        <a:p>
          <a:endParaRPr lang="zh-CN" altLang="en-US" sz="2800"/>
        </a:p>
      </dgm:t>
    </dgm:pt>
    <dgm:pt modelId="{22FC2535-605D-4E44-9C35-9FCBA9CBEBE9}">
      <dgm:prSet custT="1"/>
      <dgm:spPr/>
      <dgm:t>
        <a:bodyPr/>
        <a:lstStyle/>
        <a:p>
          <a:pPr algn="l"/>
          <a:r>
            <a:rPr lang="en-US" altLang="zh-CN" sz="2800" dirty="0"/>
            <a:t>3.</a:t>
          </a:r>
          <a:r>
            <a:rPr lang="zh-CN" altLang="en-US" sz="2800" dirty="0"/>
            <a:t>中国社会学百年</a:t>
          </a:r>
        </a:p>
      </dgm:t>
    </dgm:pt>
    <dgm:pt modelId="{6D92A2A4-52CB-47C5-A99F-C357C3E1485C}" cxnId="{4AD6CE56-F465-48CC-BB40-D94B9C5E5A59}" type="parTrans">
      <dgm:prSet custT="1"/>
      <dgm:spPr/>
      <dgm:t>
        <a:bodyPr/>
        <a:lstStyle/>
        <a:p>
          <a:endParaRPr lang="zh-CN" altLang="en-US" sz="2800"/>
        </a:p>
      </dgm:t>
    </dgm:pt>
    <dgm:pt modelId="{5B70C8C7-8EEC-41EA-B435-634AB00958B0}" cxnId="{4AD6CE56-F465-48CC-BB40-D94B9C5E5A59}" type="sibTrans">
      <dgm:prSet/>
      <dgm:spPr/>
      <dgm:t>
        <a:bodyPr/>
        <a:lstStyle/>
        <a:p>
          <a:endParaRPr lang="zh-CN" altLang="en-US" sz="2800"/>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a:xfrm>
          <a:off x="5242812" y="2463"/>
          <a:ext cx="3913071" cy="1170937"/>
        </a:xfrm>
        <a:prstGeom prst="roundRect">
          <a:avLst>
            <a:gd name="adj" fmla="val 10000"/>
          </a:avLst>
        </a:prstGeom>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69"/>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69"/>
    <dgm:cxn modelId="{4EB18149-9EBE-4F6F-8D63-84BC4F8DA576}" type="presOf" srcId="{191C52A9-6ADC-48A4-BFA2-70576C6CF023}" destId="{4F6017A4-18C5-41C8-813C-BCF0DAAB5D60}" srcOrd="0" destOrd="0" presId="urn:microsoft.com/office/officeart/2005/8/layout/hierarchy2#169"/>
    <dgm:cxn modelId="{4D58CB0E-8FFA-42AB-AC88-B85AFCA9C92C}" type="presOf" srcId="{C6A2CDBB-CD23-4CFA-B8B3-EF72FE0D02BB}" destId="{8244429B-6B89-4049-8C13-427BCD0901C5}" srcOrd="1" destOrd="0" presId="urn:microsoft.com/office/officeart/2005/8/layout/hierarchy2#169"/>
    <dgm:cxn modelId="{EC07043B-4EC8-42EE-B860-F9DB0A363C35}" type="presOf" srcId="{A466AA6F-A6AF-4C32-B1C0-68B3B63A7494}" destId="{007B04FF-F154-41F4-81A8-352101A50A53}" srcOrd="0" destOrd="0" presId="urn:microsoft.com/office/officeart/2005/8/layout/hierarchy2#169"/>
    <dgm:cxn modelId="{DC335B06-30FF-4C73-BEF3-2A67A2DE3C4C}" type="presOf" srcId="{6D92A2A4-52CB-47C5-A99F-C357C3E1485C}" destId="{2F55AAA1-4080-43A0-BA19-98FB7F1FCF76}" srcOrd="1" destOrd="0" presId="urn:microsoft.com/office/officeart/2005/8/layout/hierarchy2#169"/>
    <dgm:cxn modelId="{F5E5AA57-46DD-441A-8336-6D9F5B9DF999}" type="presOf" srcId="{C817C2AF-8C7B-4D34-BA9F-5B2DADF61CA1}" destId="{0C86C485-A33E-445C-AEE7-E053D295C1B1}" srcOrd="0" destOrd="0" presId="urn:microsoft.com/office/officeart/2005/8/layout/hierarchy2#169"/>
    <dgm:cxn modelId="{FBDD2FDA-A025-46D1-82F0-B222400E4440}" type="presOf" srcId="{C6A2CDBB-CD23-4CFA-B8B3-EF72FE0D02BB}" destId="{5D47B1A7-FD20-46B6-9C1D-035588E43132}" srcOrd="0" destOrd="0" presId="urn:microsoft.com/office/officeart/2005/8/layout/hierarchy2#169"/>
    <dgm:cxn modelId="{2D79FE06-FAF8-4C3A-A8C7-D702EEDBB7B3}" type="presOf" srcId="{0DEFF285-4F85-479D-BAC1-BFEF98268245}" destId="{73152C07-7B19-41B2-88E6-986580992973}" srcOrd="0" destOrd="0" presId="urn:microsoft.com/office/officeart/2005/8/layout/hierarchy2#169"/>
    <dgm:cxn modelId="{3149D787-8484-409D-8192-8EF677843233}" type="presOf" srcId="{E9976FD9-EE2A-46E7-812C-2AA2914B7B88}" destId="{845D85F2-4468-4882-8309-9E28FEEBBDB1}" srcOrd="0" destOrd="0" presId="urn:microsoft.com/office/officeart/2005/8/layout/hierarchy2#169"/>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69"/>
    <dgm:cxn modelId="{5B9CB65F-77FE-471B-ACCC-B267819B68B7}" type="presParOf" srcId="{845D85F2-4468-4882-8309-9E28FEEBBDB1}" destId="{DC634A1F-A088-4862-9E7F-1C376F0EE550}" srcOrd="0" destOrd="0" presId="urn:microsoft.com/office/officeart/2005/8/layout/hierarchy2#169"/>
    <dgm:cxn modelId="{04372B2B-7178-4DBC-9021-701E2504CE03}" type="presParOf" srcId="{DC634A1F-A088-4862-9E7F-1C376F0EE550}" destId="{4F6017A4-18C5-41C8-813C-BCF0DAAB5D60}" srcOrd="0" destOrd="0" presId="urn:microsoft.com/office/officeart/2005/8/layout/hierarchy2#169"/>
    <dgm:cxn modelId="{A05B7667-5A15-4BC0-8DD7-701F704181FF}" type="presParOf" srcId="{DC634A1F-A088-4862-9E7F-1C376F0EE550}" destId="{294A443B-50AF-4606-8F3A-BBC830EEA53F}" srcOrd="1" destOrd="0" presId="urn:microsoft.com/office/officeart/2005/8/layout/hierarchy2#169"/>
    <dgm:cxn modelId="{ADF42F4A-596B-49F2-9624-9C182884DDF5}" type="presParOf" srcId="{294A443B-50AF-4606-8F3A-BBC830EEA53F}" destId="{5D47B1A7-FD20-46B6-9C1D-035588E43132}" srcOrd="0" destOrd="0" presId="urn:microsoft.com/office/officeart/2005/8/layout/hierarchy2#169"/>
    <dgm:cxn modelId="{39D9212C-2972-4EBD-8CDE-CF3A40CF1DEA}" type="presParOf" srcId="{5D47B1A7-FD20-46B6-9C1D-035588E43132}" destId="{8244429B-6B89-4049-8C13-427BCD0901C5}" srcOrd="0" destOrd="0" presId="urn:microsoft.com/office/officeart/2005/8/layout/hierarchy2#169"/>
    <dgm:cxn modelId="{05D9BDA9-A393-42AB-9588-D8063153E739}" type="presParOf" srcId="{294A443B-50AF-4606-8F3A-BBC830EEA53F}" destId="{2336AA8C-87DD-4D5E-AFBE-BE46CE3C6EF5}" srcOrd="1" destOrd="0" presId="urn:microsoft.com/office/officeart/2005/8/layout/hierarchy2#169"/>
    <dgm:cxn modelId="{33FAA889-6FA6-43A4-91A0-D0A44CE0A7EC}" type="presParOf" srcId="{2336AA8C-87DD-4D5E-AFBE-BE46CE3C6EF5}" destId="{73152C07-7B19-41B2-88E6-986580992973}" srcOrd="0" destOrd="0" presId="urn:microsoft.com/office/officeart/2005/8/layout/hierarchy2#169"/>
    <dgm:cxn modelId="{F9894F29-FA98-4AFA-AD95-CC32DEDCFD5F}" type="presParOf" srcId="{2336AA8C-87DD-4D5E-AFBE-BE46CE3C6EF5}" destId="{5555D773-91C9-4B40-8A36-1DF49F3F2509}" srcOrd="1" destOrd="0" presId="urn:microsoft.com/office/officeart/2005/8/layout/hierarchy2#169"/>
    <dgm:cxn modelId="{F83C4AF3-2726-4668-8A54-8858F603E9E4}" type="presParOf" srcId="{294A443B-50AF-4606-8F3A-BBC830EEA53F}" destId="{007B04FF-F154-41F4-81A8-352101A50A53}" srcOrd="2" destOrd="0" presId="urn:microsoft.com/office/officeart/2005/8/layout/hierarchy2#169"/>
    <dgm:cxn modelId="{985BD334-77D8-4D27-8520-CB4D714763D4}" type="presParOf" srcId="{007B04FF-F154-41F4-81A8-352101A50A53}" destId="{39EF0C11-9AF9-4B35-8F84-FABC62B78890}" srcOrd="0" destOrd="0" presId="urn:microsoft.com/office/officeart/2005/8/layout/hierarchy2#169"/>
    <dgm:cxn modelId="{3692014A-BEA0-4F69-8B29-FA475BC11F75}" type="presParOf" srcId="{294A443B-50AF-4606-8F3A-BBC830EEA53F}" destId="{252E7A23-840A-49B5-ABEF-618BF3D400ED}" srcOrd="3" destOrd="0" presId="urn:microsoft.com/office/officeart/2005/8/layout/hierarchy2#169"/>
    <dgm:cxn modelId="{6810A3EB-8042-421A-9910-19491446E86B}" type="presParOf" srcId="{252E7A23-840A-49B5-ABEF-618BF3D400ED}" destId="{0C86C485-A33E-445C-AEE7-E053D295C1B1}" srcOrd="0" destOrd="0" presId="urn:microsoft.com/office/officeart/2005/8/layout/hierarchy2#169"/>
    <dgm:cxn modelId="{5E092A2E-7C38-488E-BB9D-3DFE0D5FFC3B}" type="presParOf" srcId="{252E7A23-840A-49B5-ABEF-618BF3D400ED}" destId="{4B1E77DA-10B5-49D3-AB71-C7E8FD42D02D}" srcOrd="1" destOrd="0" presId="urn:microsoft.com/office/officeart/2005/8/layout/hierarchy2#169"/>
    <dgm:cxn modelId="{86B4446A-E62A-4348-8B8F-F89852935595}" type="presParOf" srcId="{294A443B-50AF-4606-8F3A-BBC830EEA53F}" destId="{6378A963-EE32-4F11-8778-CDBCCBCD727B}" srcOrd="4" destOrd="0" presId="urn:microsoft.com/office/officeart/2005/8/layout/hierarchy2#169"/>
    <dgm:cxn modelId="{1DC6FA70-92FD-481E-9F29-F96914D89997}" type="presParOf" srcId="{6378A963-EE32-4F11-8778-CDBCCBCD727B}" destId="{2F55AAA1-4080-43A0-BA19-98FB7F1FCF76}" srcOrd="0" destOrd="0" presId="urn:microsoft.com/office/officeart/2005/8/layout/hierarchy2#169"/>
    <dgm:cxn modelId="{00DCE107-E0C3-490E-9518-C5C0978C68FE}" type="presParOf" srcId="{294A443B-50AF-4606-8F3A-BBC830EEA53F}" destId="{2F35AE61-D373-4C2B-BFE9-59A5C62ECF1B}" srcOrd="5" destOrd="0" presId="urn:microsoft.com/office/officeart/2005/8/layout/hierarchy2#169"/>
    <dgm:cxn modelId="{4F8C04FE-6586-4DAA-ABC4-499538C09721}" type="presParOf" srcId="{2F35AE61-D373-4C2B-BFE9-59A5C62ECF1B}" destId="{1020CC92-E450-4DAD-A2FE-734A6D3BE6CD}" srcOrd="0" destOrd="0" presId="urn:microsoft.com/office/officeart/2005/8/layout/hierarchy2#169"/>
    <dgm:cxn modelId="{91AC1E5C-A123-46E4-9C8E-6A88B028A6A7}" type="presParOf" srcId="{2F35AE61-D373-4C2B-BFE9-59A5C62ECF1B}" destId="{E23E0B7F-F699-46BF-804A-2831F7D9AC42}" srcOrd="1" destOrd="0" presId="urn:microsoft.com/office/officeart/2005/8/layout/hierarchy2#16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70" loCatId="hierarchy" qsTypeId="urn:microsoft.com/office/officeart/2005/8/quickstyle/simple1#183" qsCatId="simple" csTypeId="urn:microsoft.com/office/officeart/2005/8/colors/accent2_1#98" csCatId="accent2" phldr="1"/>
      <dgm:spPr/>
      <dgm:t>
        <a:bodyPr/>
        <a:lstStyle/>
        <a:p>
          <a:endParaRPr lang="zh-CN" altLang="en-US"/>
        </a:p>
      </dgm:t>
    </dgm:pt>
    <dgm:pt modelId="{191C52A9-6ADC-48A4-BFA2-70576C6CF023}">
      <dgm:prSet phldrT="[文本]" custT="1"/>
      <dgm:spPr/>
      <dgm:t>
        <a:bodyPr/>
        <a:lstStyle/>
        <a:p>
          <a:r>
            <a:rPr lang="zh-CN" altLang="en-US" sz="2800" dirty="0"/>
            <a:t>第一章</a:t>
          </a:r>
          <a:endParaRPr lang="en-US" altLang="zh-CN" sz="2800" dirty="0"/>
        </a:p>
        <a:p>
          <a:r>
            <a:rPr lang="zh-CN" altLang="en-US" sz="2800" dirty="0"/>
            <a:t>社会学的创立与发展</a:t>
          </a:r>
        </a:p>
      </dgm:t>
    </dgm:pt>
    <dgm:pt modelId="{2E2E29E4-D230-4F45-BC8C-7A783DDC0EC2}" cxnId="{84B0F3C7-4C62-4581-BEC1-A18DF1F8B48B}" type="parTrans">
      <dgm:prSet/>
      <dgm:spPr/>
      <dgm:t>
        <a:bodyPr/>
        <a:lstStyle/>
        <a:p>
          <a:endParaRPr lang="zh-CN" altLang="en-US" sz="2800"/>
        </a:p>
      </dgm:t>
    </dgm:pt>
    <dgm:pt modelId="{40558D67-11B5-4D84-BDAE-163DAD30583C}" cxnId="{84B0F3C7-4C62-4581-BEC1-A18DF1F8B48B}" type="sibTrans">
      <dgm:prSet/>
      <dgm:spPr/>
      <dgm:t>
        <a:bodyPr/>
        <a:lstStyle/>
        <a:p>
          <a:endParaRPr lang="zh-CN" altLang="en-US" sz="2800"/>
        </a:p>
      </dgm:t>
    </dgm:pt>
    <dgm:pt modelId="{0DEFF285-4F85-479D-BAC1-BFEF98268245}">
      <dgm:prSet phldrT="[文本]" custT="1"/>
      <dgm:spPr>
        <a:solidFill>
          <a:srgbClr val="FFFFFF">
            <a:hueOff val="0"/>
            <a:satOff val="0"/>
            <a:lumOff val="0"/>
            <a:alphaOff val="0"/>
          </a:srgbClr>
        </a:solidFill>
        <a:ln w="12700" cap="flat" cmpd="sng" algn="ctr">
          <a:solidFill>
            <a:srgbClr val="B99179">
              <a:shade val="80000"/>
              <a:hueOff val="0"/>
              <a:satOff val="0"/>
              <a:lumOff val="0"/>
              <a:alphaOff val="0"/>
            </a:srgbClr>
          </a:solidFill>
          <a:prstDash val="solid"/>
          <a:miter lim="800000"/>
        </a:ln>
        <a:effectLst/>
      </dgm:spPr>
      <dgm:t>
        <a:bodyPr spcFirstLastPara="0" vert="horz" wrap="square" lIns="17780" tIns="17780" rIns="17780" bIns="17780" numCol="1" spcCol="1270" anchor="ctr" anchorCtr="0"/>
        <a:lstStyle/>
        <a:p>
          <a:pPr marL="0" lvl="0" indent="0" algn="ctr" defTabSz="1244600">
            <a:lnSpc>
              <a:spcPct val="90000"/>
            </a:lnSpc>
            <a:spcBef>
              <a:spcPct val="0"/>
            </a:spcBef>
            <a:spcAft>
              <a:spcPct val="35000"/>
            </a:spcAft>
            <a:buNone/>
          </a:pPr>
          <a:r>
            <a:rPr lang="en-US" altLang="zh-CN" sz="2800" kern="1200" dirty="0">
              <a:solidFill>
                <a:srgbClr val="55595B">
                  <a:hueOff val="0"/>
                  <a:satOff val="0"/>
                  <a:lumOff val="0"/>
                  <a:alphaOff val="0"/>
                </a:srgbClr>
              </a:solidFill>
              <a:latin typeface="Calibri" panose="020F0502020204030204"/>
              <a:ea typeface="幼圆" panose="02010509060101010101" charset="-122"/>
              <a:cs typeface="+mn-cs"/>
            </a:rPr>
            <a:t>1.</a:t>
          </a:r>
          <a:r>
            <a:rPr lang="zh-CN" altLang="en-US" sz="2800" kern="1200" dirty="0">
              <a:solidFill>
                <a:srgbClr val="55595B">
                  <a:hueOff val="0"/>
                  <a:satOff val="0"/>
                  <a:lumOff val="0"/>
                  <a:alphaOff val="0"/>
                </a:srgbClr>
              </a:solidFill>
              <a:latin typeface="Calibri" panose="020F0502020204030204"/>
              <a:ea typeface="幼圆" panose="02010509060101010101" charset="-122"/>
              <a:cs typeface="+mn-cs"/>
            </a:rPr>
            <a:t>社会学的创立</a:t>
          </a:r>
        </a:p>
      </dgm:t>
    </dgm:pt>
    <dgm:pt modelId="{C6A2CDBB-CD23-4CFA-B8B3-EF72FE0D02BB}" cxnId="{40087DF3-E2D9-4443-8C6F-20F7C4D3EB25}" type="parTrans">
      <dgm:prSet custT="1"/>
      <dgm:spPr/>
      <dgm:t>
        <a:bodyPr/>
        <a:lstStyle/>
        <a:p>
          <a:endParaRPr lang="zh-CN" altLang="en-US" sz="2800"/>
        </a:p>
      </dgm:t>
    </dgm:pt>
    <dgm:pt modelId="{94F67DF3-B388-4E31-B851-4305775F9990}" cxnId="{40087DF3-E2D9-4443-8C6F-20F7C4D3EB25}" type="sibTrans">
      <dgm:prSet/>
      <dgm:spPr/>
      <dgm:t>
        <a:bodyPr/>
        <a:lstStyle/>
        <a:p>
          <a:endParaRPr lang="zh-CN" altLang="en-US" sz="2800"/>
        </a:p>
      </dgm:t>
    </dgm:pt>
    <dgm:pt modelId="{C817C2AF-8C7B-4D34-BA9F-5B2DADF61CA1}">
      <dgm:prSet phldrT="[文本]" custT="1"/>
      <dgm:spPr/>
      <dgm:t>
        <a:bodyPr/>
        <a:lstStyle/>
        <a:p>
          <a:r>
            <a:rPr lang="en-US" altLang="zh-CN" sz="2800" dirty="0"/>
            <a:t>2.</a:t>
          </a:r>
          <a:r>
            <a:rPr lang="zh-CN" altLang="en-US" sz="2800" dirty="0"/>
            <a:t>社会学主要理论流派</a:t>
          </a:r>
        </a:p>
      </dgm:t>
    </dgm:pt>
    <dgm:pt modelId="{A466AA6F-A6AF-4C32-B1C0-68B3B63A7494}" cxnId="{819756BD-5003-4E09-8B96-68026D35C22B}" type="parTrans">
      <dgm:prSet custT="1"/>
      <dgm:spPr/>
      <dgm:t>
        <a:bodyPr/>
        <a:lstStyle/>
        <a:p>
          <a:endParaRPr lang="zh-CN" altLang="en-US" sz="2800"/>
        </a:p>
      </dgm:t>
    </dgm:pt>
    <dgm:pt modelId="{4C597391-ADDC-4F26-B5B5-00888E189A22}" cxnId="{819756BD-5003-4E09-8B96-68026D35C22B}" type="sibTrans">
      <dgm:prSet/>
      <dgm:spPr/>
      <dgm:t>
        <a:bodyPr/>
        <a:lstStyle/>
        <a:p>
          <a:endParaRPr lang="zh-CN" altLang="en-US" sz="2800"/>
        </a:p>
      </dgm:t>
    </dgm:pt>
    <dgm:pt modelId="{22FC2535-605D-4E44-9C35-9FCBA9CBEBE9}">
      <dgm:prSet custT="1"/>
      <dgm:spPr>
        <a:solidFill>
          <a:srgbClr val="C00000"/>
        </a:solidFill>
        <a:ln w="12700" cap="flat" cmpd="sng" algn="ctr">
          <a:solidFill>
            <a:srgbClr val="B99179">
              <a:shade val="80000"/>
              <a:hueOff val="0"/>
              <a:satOff val="0"/>
              <a:lumOff val="0"/>
              <a:alphaOff val="0"/>
            </a:srgbClr>
          </a:solidFill>
          <a:prstDash val="solid"/>
          <a:miter lim="800000"/>
        </a:ln>
        <a:effectLst/>
      </dgm:spPr>
      <dgm:t>
        <a:bodyPr spcFirstLastPara="0" vert="horz" wrap="square" lIns="17780" tIns="17780" rIns="17780" bIns="17780" numCol="1" spcCol="1270" anchor="ctr" anchorCtr="0"/>
        <a:lstStyle/>
        <a:p>
          <a:pPr marL="0" lvl="0" indent="0" algn="ctr" defTabSz="1244600">
            <a:lnSpc>
              <a:spcPct val="90000"/>
            </a:lnSpc>
            <a:spcBef>
              <a:spcPct val="0"/>
            </a:spcBef>
            <a:spcAft>
              <a:spcPct val="35000"/>
            </a:spcAft>
            <a:buNone/>
          </a:pPr>
          <a:r>
            <a:rPr lang="en-US" altLang="zh-CN" sz="2800" kern="1200" dirty="0">
              <a:solidFill>
                <a:srgbClr val="FFFFFF"/>
              </a:solidFill>
              <a:latin typeface="Calibri" panose="020F0502020204030204"/>
              <a:ea typeface="幼圆" panose="02010509060101010101" charset="-122"/>
              <a:cs typeface="+mn-cs"/>
            </a:rPr>
            <a:t>3.</a:t>
          </a:r>
          <a:r>
            <a:rPr lang="zh-CN" altLang="en-US" sz="2800" kern="1200" dirty="0">
              <a:solidFill>
                <a:srgbClr val="FFFFFF"/>
              </a:solidFill>
              <a:latin typeface="Calibri" panose="020F0502020204030204"/>
              <a:ea typeface="幼圆" panose="02010509060101010101" charset="-122"/>
              <a:cs typeface="+mn-cs"/>
            </a:rPr>
            <a:t>中国社会学百年</a:t>
          </a:r>
        </a:p>
      </dgm:t>
    </dgm:pt>
    <dgm:pt modelId="{6D92A2A4-52CB-47C5-A99F-C357C3E1485C}" cxnId="{4AD6CE56-F465-48CC-BB40-D94B9C5E5A59}" type="parTrans">
      <dgm:prSet custT="1"/>
      <dgm:spPr/>
      <dgm:t>
        <a:bodyPr/>
        <a:lstStyle/>
        <a:p>
          <a:endParaRPr lang="zh-CN" altLang="en-US" sz="2800"/>
        </a:p>
      </dgm:t>
    </dgm:pt>
    <dgm:pt modelId="{5B70C8C7-8EEC-41EA-B435-634AB00958B0}" cxnId="{4AD6CE56-F465-48CC-BB40-D94B9C5E5A59}" type="sibTrans">
      <dgm:prSet/>
      <dgm:spPr/>
      <dgm:t>
        <a:bodyPr/>
        <a:lstStyle/>
        <a:p>
          <a:endParaRPr lang="zh-CN" altLang="en-US" sz="2800"/>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a:xfrm>
          <a:off x="5242812" y="2463"/>
          <a:ext cx="3913071" cy="1170937"/>
        </a:xfrm>
        <a:prstGeom prst="roundRect">
          <a:avLst>
            <a:gd name="adj" fmla="val 10000"/>
          </a:avLst>
        </a:prstGeom>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a:xfrm>
          <a:off x="5242812" y="2644722"/>
          <a:ext cx="3913094" cy="1169079"/>
        </a:xfrm>
        <a:prstGeom prst="roundRect">
          <a:avLst>
            <a:gd name="adj" fmla="val 10000"/>
          </a:avLst>
        </a:prstGeom>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70"/>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70"/>
    <dgm:cxn modelId="{4EB18149-9EBE-4F6F-8D63-84BC4F8DA576}" type="presOf" srcId="{191C52A9-6ADC-48A4-BFA2-70576C6CF023}" destId="{4F6017A4-18C5-41C8-813C-BCF0DAAB5D60}" srcOrd="0" destOrd="0" presId="urn:microsoft.com/office/officeart/2005/8/layout/hierarchy2#170"/>
    <dgm:cxn modelId="{4D58CB0E-8FFA-42AB-AC88-B85AFCA9C92C}" type="presOf" srcId="{C6A2CDBB-CD23-4CFA-B8B3-EF72FE0D02BB}" destId="{8244429B-6B89-4049-8C13-427BCD0901C5}" srcOrd="1" destOrd="0" presId="urn:microsoft.com/office/officeart/2005/8/layout/hierarchy2#170"/>
    <dgm:cxn modelId="{EC07043B-4EC8-42EE-B860-F9DB0A363C35}" type="presOf" srcId="{A466AA6F-A6AF-4C32-B1C0-68B3B63A7494}" destId="{007B04FF-F154-41F4-81A8-352101A50A53}" srcOrd="0" destOrd="0" presId="urn:microsoft.com/office/officeart/2005/8/layout/hierarchy2#170"/>
    <dgm:cxn modelId="{DC335B06-30FF-4C73-BEF3-2A67A2DE3C4C}" type="presOf" srcId="{6D92A2A4-52CB-47C5-A99F-C357C3E1485C}" destId="{2F55AAA1-4080-43A0-BA19-98FB7F1FCF76}" srcOrd="1" destOrd="0" presId="urn:microsoft.com/office/officeart/2005/8/layout/hierarchy2#170"/>
    <dgm:cxn modelId="{F5E5AA57-46DD-441A-8336-6D9F5B9DF999}" type="presOf" srcId="{C817C2AF-8C7B-4D34-BA9F-5B2DADF61CA1}" destId="{0C86C485-A33E-445C-AEE7-E053D295C1B1}" srcOrd="0" destOrd="0" presId="urn:microsoft.com/office/officeart/2005/8/layout/hierarchy2#170"/>
    <dgm:cxn modelId="{FBDD2FDA-A025-46D1-82F0-B222400E4440}" type="presOf" srcId="{C6A2CDBB-CD23-4CFA-B8B3-EF72FE0D02BB}" destId="{5D47B1A7-FD20-46B6-9C1D-035588E43132}" srcOrd="0" destOrd="0" presId="urn:microsoft.com/office/officeart/2005/8/layout/hierarchy2#170"/>
    <dgm:cxn modelId="{2D79FE06-FAF8-4C3A-A8C7-D702EEDBB7B3}" type="presOf" srcId="{0DEFF285-4F85-479D-BAC1-BFEF98268245}" destId="{73152C07-7B19-41B2-88E6-986580992973}" srcOrd="0" destOrd="0" presId="urn:microsoft.com/office/officeart/2005/8/layout/hierarchy2#170"/>
    <dgm:cxn modelId="{3149D787-8484-409D-8192-8EF677843233}" type="presOf" srcId="{E9976FD9-EE2A-46E7-812C-2AA2914B7B88}" destId="{845D85F2-4468-4882-8309-9E28FEEBBDB1}" srcOrd="0" destOrd="0" presId="urn:microsoft.com/office/officeart/2005/8/layout/hierarchy2#170"/>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70"/>
    <dgm:cxn modelId="{5B9CB65F-77FE-471B-ACCC-B267819B68B7}" type="presParOf" srcId="{845D85F2-4468-4882-8309-9E28FEEBBDB1}" destId="{DC634A1F-A088-4862-9E7F-1C376F0EE550}" srcOrd="0" destOrd="0" presId="urn:microsoft.com/office/officeart/2005/8/layout/hierarchy2#170"/>
    <dgm:cxn modelId="{04372B2B-7178-4DBC-9021-701E2504CE03}" type="presParOf" srcId="{DC634A1F-A088-4862-9E7F-1C376F0EE550}" destId="{4F6017A4-18C5-41C8-813C-BCF0DAAB5D60}" srcOrd="0" destOrd="0" presId="urn:microsoft.com/office/officeart/2005/8/layout/hierarchy2#170"/>
    <dgm:cxn modelId="{A05B7667-5A15-4BC0-8DD7-701F704181FF}" type="presParOf" srcId="{DC634A1F-A088-4862-9E7F-1C376F0EE550}" destId="{294A443B-50AF-4606-8F3A-BBC830EEA53F}" srcOrd="1" destOrd="0" presId="urn:microsoft.com/office/officeart/2005/8/layout/hierarchy2#170"/>
    <dgm:cxn modelId="{ADF42F4A-596B-49F2-9624-9C182884DDF5}" type="presParOf" srcId="{294A443B-50AF-4606-8F3A-BBC830EEA53F}" destId="{5D47B1A7-FD20-46B6-9C1D-035588E43132}" srcOrd="0" destOrd="0" presId="urn:microsoft.com/office/officeart/2005/8/layout/hierarchy2#170"/>
    <dgm:cxn modelId="{39D9212C-2972-4EBD-8CDE-CF3A40CF1DEA}" type="presParOf" srcId="{5D47B1A7-FD20-46B6-9C1D-035588E43132}" destId="{8244429B-6B89-4049-8C13-427BCD0901C5}" srcOrd="0" destOrd="0" presId="urn:microsoft.com/office/officeart/2005/8/layout/hierarchy2#170"/>
    <dgm:cxn modelId="{05D9BDA9-A393-42AB-9588-D8063153E739}" type="presParOf" srcId="{294A443B-50AF-4606-8F3A-BBC830EEA53F}" destId="{2336AA8C-87DD-4D5E-AFBE-BE46CE3C6EF5}" srcOrd="1" destOrd="0" presId="urn:microsoft.com/office/officeart/2005/8/layout/hierarchy2#170"/>
    <dgm:cxn modelId="{33FAA889-6FA6-43A4-91A0-D0A44CE0A7EC}" type="presParOf" srcId="{2336AA8C-87DD-4D5E-AFBE-BE46CE3C6EF5}" destId="{73152C07-7B19-41B2-88E6-986580992973}" srcOrd="0" destOrd="0" presId="urn:microsoft.com/office/officeart/2005/8/layout/hierarchy2#170"/>
    <dgm:cxn modelId="{F9894F29-FA98-4AFA-AD95-CC32DEDCFD5F}" type="presParOf" srcId="{2336AA8C-87DD-4D5E-AFBE-BE46CE3C6EF5}" destId="{5555D773-91C9-4B40-8A36-1DF49F3F2509}" srcOrd="1" destOrd="0" presId="urn:microsoft.com/office/officeart/2005/8/layout/hierarchy2#170"/>
    <dgm:cxn modelId="{F83C4AF3-2726-4668-8A54-8858F603E9E4}" type="presParOf" srcId="{294A443B-50AF-4606-8F3A-BBC830EEA53F}" destId="{007B04FF-F154-41F4-81A8-352101A50A53}" srcOrd="2" destOrd="0" presId="urn:microsoft.com/office/officeart/2005/8/layout/hierarchy2#170"/>
    <dgm:cxn modelId="{985BD334-77D8-4D27-8520-CB4D714763D4}" type="presParOf" srcId="{007B04FF-F154-41F4-81A8-352101A50A53}" destId="{39EF0C11-9AF9-4B35-8F84-FABC62B78890}" srcOrd="0" destOrd="0" presId="urn:microsoft.com/office/officeart/2005/8/layout/hierarchy2#170"/>
    <dgm:cxn modelId="{3692014A-BEA0-4F69-8B29-FA475BC11F75}" type="presParOf" srcId="{294A443B-50AF-4606-8F3A-BBC830EEA53F}" destId="{252E7A23-840A-49B5-ABEF-618BF3D400ED}" srcOrd="3" destOrd="0" presId="urn:microsoft.com/office/officeart/2005/8/layout/hierarchy2#170"/>
    <dgm:cxn modelId="{6810A3EB-8042-421A-9910-19491446E86B}" type="presParOf" srcId="{252E7A23-840A-49B5-ABEF-618BF3D400ED}" destId="{0C86C485-A33E-445C-AEE7-E053D295C1B1}" srcOrd="0" destOrd="0" presId="urn:microsoft.com/office/officeart/2005/8/layout/hierarchy2#170"/>
    <dgm:cxn modelId="{5E092A2E-7C38-488E-BB9D-3DFE0D5FFC3B}" type="presParOf" srcId="{252E7A23-840A-49B5-ABEF-618BF3D400ED}" destId="{4B1E77DA-10B5-49D3-AB71-C7E8FD42D02D}" srcOrd="1" destOrd="0" presId="urn:microsoft.com/office/officeart/2005/8/layout/hierarchy2#170"/>
    <dgm:cxn modelId="{86B4446A-E62A-4348-8B8F-F89852935595}" type="presParOf" srcId="{294A443B-50AF-4606-8F3A-BBC830EEA53F}" destId="{6378A963-EE32-4F11-8778-CDBCCBCD727B}" srcOrd="4" destOrd="0" presId="urn:microsoft.com/office/officeart/2005/8/layout/hierarchy2#170"/>
    <dgm:cxn modelId="{1DC6FA70-92FD-481E-9F29-F96914D89997}" type="presParOf" srcId="{6378A963-EE32-4F11-8778-CDBCCBCD727B}" destId="{2F55AAA1-4080-43A0-BA19-98FB7F1FCF76}" srcOrd="0" destOrd="0" presId="urn:microsoft.com/office/officeart/2005/8/layout/hierarchy2#170"/>
    <dgm:cxn modelId="{00DCE107-E0C3-490E-9518-C5C0978C68FE}" type="presParOf" srcId="{294A443B-50AF-4606-8F3A-BBC830EEA53F}" destId="{2F35AE61-D373-4C2B-BFE9-59A5C62ECF1B}" srcOrd="5" destOrd="0" presId="urn:microsoft.com/office/officeart/2005/8/layout/hierarchy2#170"/>
    <dgm:cxn modelId="{4F8C04FE-6586-4DAA-ABC4-499538C09721}" type="presParOf" srcId="{2F35AE61-D373-4C2B-BFE9-59A5C62ECF1B}" destId="{1020CC92-E450-4DAD-A2FE-734A6D3BE6CD}" srcOrd="0" destOrd="0" presId="urn:microsoft.com/office/officeart/2005/8/layout/hierarchy2#170"/>
    <dgm:cxn modelId="{91AC1E5C-A123-46E4-9C8E-6A88B028A6A7}" type="presParOf" srcId="{2F35AE61-D373-4C2B-BFE9-59A5C62ECF1B}" destId="{E23E0B7F-F699-46BF-804A-2831F7D9AC42}" srcOrd="1" destOrd="0" presId="urn:microsoft.com/office/officeart/2005/8/layout/hierarchy2#170"/>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0477716-5CC6-4527-AB6A-DBEE7E39CC82}" type="doc">
      <dgm:prSet loTypeId="urn:microsoft.com/office/officeart/2005/8/layout/hProcess4#2" loCatId="process" qsTypeId="urn:microsoft.com/office/officeart/2005/8/quickstyle/simple1#184" qsCatId="simple" csTypeId="urn:microsoft.com/office/officeart/2005/8/colors/accent1_2#12" csCatId="accent1" phldr="1"/>
      <dgm:spPr/>
      <dgm:t>
        <a:bodyPr/>
        <a:lstStyle/>
        <a:p>
          <a:endParaRPr lang="zh-CN" altLang="en-US"/>
        </a:p>
      </dgm:t>
    </dgm:pt>
    <dgm:pt modelId="{FEAA6123-2C2A-4818-A1AA-8330FCEA4B22}">
      <dgm:prSet phldrT="[文本]" custT="1"/>
      <dgm:spPr/>
      <dgm:t>
        <a:bodyPr/>
        <a:lstStyle/>
        <a:p>
          <a:r>
            <a:rPr lang="zh-CN" altLang="en-US" sz="2800" dirty="0">
              <a:solidFill>
                <a:schemeClr val="bg2"/>
              </a:solidFill>
              <a:latin typeface="微软雅黑" panose="020B0503020204020204" pitchFamily="34" charset="-122"/>
              <a:ea typeface="微软雅黑" panose="020B0503020204020204" pitchFamily="34" charset="-122"/>
            </a:rPr>
            <a:t>康有为</a:t>
          </a:r>
          <a:endParaRPr lang="zh-CN" altLang="en-US" sz="2800" dirty="0">
            <a:solidFill>
              <a:schemeClr val="bg2"/>
            </a:solidFill>
          </a:endParaRPr>
        </a:p>
      </dgm:t>
    </dgm:pt>
    <dgm:pt modelId="{00A5EDA2-2EAF-4E49-AB59-0869C72C4D6D}" cxnId="{D68B4DE7-F920-4122-A661-C88A910AF3DD}" type="parTrans">
      <dgm:prSet/>
      <dgm:spPr/>
      <dgm:t>
        <a:bodyPr/>
        <a:lstStyle/>
        <a:p>
          <a:endParaRPr lang="zh-CN" altLang="en-US"/>
        </a:p>
      </dgm:t>
    </dgm:pt>
    <dgm:pt modelId="{A2EAF949-4562-4E8B-BEBB-48231786121A}" cxnId="{D68B4DE7-F920-4122-A661-C88A910AF3DD}" type="sibTrans">
      <dgm:prSet/>
      <dgm:spPr/>
      <dgm:t>
        <a:bodyPr/>
        <a:lstStyle/>
        <a:p>
          <a:endParaRPr lang="zh-CN" altLang="en-US"/>
        </a:p>
      </dgm:t>
    </dgm:pt>
    <dgm:pt modelId="{DF1AAD9F-8919-41FB-86C8-02753796F0F2}">
      <dgm:prSet phldrT="[文本]" custT="1"/>
      <dgm:spPr/>
      <dgm:t>
        <a:bodyPr/>
        <a:lstStyle/>
        <a:p>
          <a:r>
            <a:rPr lang="zh-CN" altLang="en-US" sz="2400" dirty="0">
              <a:solidFill>
                <a:srgbClr val="080808"/>
              </a:solidFill>
              <a:latin typeface="微软雅黑" panose="020B0503020204020204" pitchFamily="34" charset="-122"/>
              <a:ea typeface="微软雅黑" panose="020B0503020204020204" pitchFamily="34" charset="-122"/>
            </a:rPr>
            <a:t>开设</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群学</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zh-CN" altLang="en-US" sz="2400" dirty="0">
            <a:solidFill>
              <a:schemeClr val="tx1">
                <a:lumMod val="50000"/>
              </a:schemeClr>
            </a:solidFill>
          </a:endParaRPr>
        </a:p>
      </dgm:t>
    </dgm:pt>
    <dgm:pt modelId="{0975BEAE-27D0-4067-AB78-5AA19289AF5D}" cxnId="{05BFEA1E-F1D7-4F6B-9613-0D8A96DE0EEA}" type="parTrans">
      <dgm:prSet/>
      <dgm:spPr/>
      <dgm:t>
        <a:bodyPr/>
        <a:lstStyle/>
        <a:p>
          <a:endParaRPr lang="zh-CN" altLang="en-US"/>
        </a:p>
      </dgm:t>
    </dgm:pt>
    <dgm:pt modelId="{4E2DC26B-5060-4F60-B681-C742761EB030}" cxnId="{05BFEA1E-F1D7-4F6B-9613-0D8A96DE0EEA}" type="sibTrans">
      <dgm:prSet/>
      <dgm:spPr/>
      <dgm:t>
        <a:bodyPr/>
        <a:lstStyle/>
        <a:p>
          <a:endParaRPr lang="zh-CN" altLang="en-US"/>
        </a:p>
      </dgm:t>
    </dgm:pt>
    <dgm:pt modelId="{BA54537A-AC33-4611-BA28-F50089517FE9}">
      <dgm:prSet phldrT="[文本]" custT="1"/>
      <dgm:spPr/>
      <dgm:t>
        <a:bodyPr/>
        <a:lstStyle/>
        <a:p>
          <a:r>
            <a:rPr lang="zh-CN" altLang="en-US" sz="2800" dirty="0">
              <a:solidFill>
                <a:schemeClr val="bg2"/>
              </a:solidFill>
              <a:latin typeface="微软雅黑" panose="020B0503020204020204" pitchFamily="34" charset="-122"/>
              <a:ea typeface="微软雅黑" panose="020B0503020204020204" pitchFamily="34" charset="-122"/>
            </a:rPr>
            <a:t>严复</a:t>
          </a:r>
          <a:endParaRPr lang="zh-CN" altLang="en-US" sz="2800" dirty="0">
            <a:solidFill>
              <a:schemeClr val="bg2"/>
            </a:solidFill>
          </a:endParaRPr>
        </a:p>
      </dgm:t>
    </dgm:pt>
    <dgm:pt modelId="{511DFF35-9451-4076-90DD-28A7D15EC933}" cxnId="{4CDE1F09-1006-4314-B8E2-892FB04A2AC5}" type="parTrans">
      <dgm:prSet/>
      <dgm:spPr/>
      <dgm:t>
        <a:bodyPr/>
        <a:lstStyle/>
        <a:p>
          <a:endParaRPr lang="zh-CN" altLang="en-US"/>
        </a:p>
      </dgm:t>
    </dgm:pt>
    <dgm:pt modelId="{878A94A7-512D-4DFB-BEDA-95040BB05758}" cxnId="{4CDE1F09-1006-4314-B8E2-892FB04A2AC5}" type="sibTrans">
      <dgm:prSet/>
      <dgm:spPr/>
      <dgm:t>
        <a:bodyPr/>
        <a:lstStyle/>
        <a:p>
          <a:endParaRPr lang="zh-CN" altLang="en-US"/>
        </a:p>
      </dgm:t>
    </dgm:pt>
    <dgm:pt modelId="{C90F4E67-DCAA-41C8-83BC-85F3A9305860}">
      <dgm:prSet phldrT="[文本]" custT="1"/>
      <dgm:spPr/>
      <dgm:t>
        <a:bodyPr/>
        <a:lstStyle/>
        <a:p>
          <a:r>
            <a:rPr lang="zh-CN" altLang="en-US" sz="2000" dirty="0">
              <a:solidFill>
                <a:srgbClr val="080808"/>
              </a:solidFill>
              <a:latin typeface="微软雅黑" panose="020B0503020204020204" pitchFamily="34" charset="-122"/>
              <a:ea typeface="微软雅黑" panose="020B0503020204020204" pitchFamily="34" charset="-122"/>
            </a:rPr>
            <a:t>最早译介西方社会学论著，翻译了</a:t>
          </a:r>
          <a:r>
            <a:rPr lang="zh-CN" altLang="en-US" sz="2000" b="1" dirty="0">
              <a:solidFill>
                <a:srgbClr val="00B050"/>
              </a:solidFill>
              <a:latin typeface="微软雅黑" panose="020B0503020204020204" pitchFamily="34" charset="-122"/>
              <a:ea typeface="微软雅黑" panose="020B0503020204020204" pitchFamily="34" charset="-122"/>
            </a:rPr>
            <a:t>斯宾塞</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的</a:t>
          </a:r>
          <a:r>
            <a:rPr lang="en-US" altLang="zh-CN" sz="20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社会学研究</a:t>
          </a:r>
          <a:r>
            <a:rPr lang="en-US" altLang="zh-CN" sz="2000" dirty="0">
              <a:solidFill>
                <a:schemeClr val="tx1">
                  <a:lumMod val="50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50000"/>
              </a:schemeClr>
            </a:solidFill>
          </a:endParaRPr>
        </a:p>
      </dgm:t>
    </dgm:pt>
    <dgm:pt modelId="{D011445D-71CB-4830-B657-25716574FD76}" cxnId="{B13812C1-F2EA-42EF-AADF-694EF5B1C2EA}" type="parTrans">
      <dgm:prSet/>
      <dgm:spPr/>
      <dgm:t>
        <a:bodyPr/>
        <a:lstStyle/>
        <a:p>
          <a:endParaRPr lang="zh-CN" altLang="en-US"/>
        </a:p>
      </dgm:t>
    </dgm:pt>
    <dgm:pt modelId="{EB1B2222-166D-4245-B4AD-CA30AC9C79F3}" cxnId="{B13812C1-F2EA-42EF-AADF-694EF5B1C2EA}" type="sibTrans">
      <dgm:prSet/>
      <dgm:spPr/>
      <dgm:t>
        <a:bodyPr/>
        <a:lstStyle/>
        <a:p>
          <a:endParaRPr lang="zh-CN" altLang="en-US"/>
        </a:p>
      </dgm:t>
    </dgm:pt>
    <dgm:pt modelId="{D06DE487-D6CF-439B-9350-3652340AAE84}">
      <dgm:prSet phldrT="[文本]" custT="1"/>
      <dgm:spPr/>
      <dgm:t>
        <a:bodyPr/>
        <a:lstStyle/>
        <a:p>
          <a:r>
            <a:rPr lang="zh-CN" altLang="en-US" sz="2800" dirty="0">
              <a:solidFill>
                <a:schemeClr val="bg2"/>
              </a:solidFill>
              <a:latin typeface="微软雅黑" panose="020B0503020204020204" pitchFamily="34" charset="-122"/>
              <a:ea typeface="微软雅黑" panose="020B0503020204020204" pitchFamily="34" charset="-122"/>
            </a:rPr>
            <a:t>章太炎</a:t>
          </a:r>
          <a:endParaRPr lang="zh-CN" altLang="en-US" sz="2800" b="1" dirty="0">
            <a:solidFill>
              <a:schemeClr val="bg2"/>
            </a:solidFill>
          </a:endParaRPr>
        </a:p>
      </dgm:t>
    </dgm:pt>
    <dgm:pt modelId="{7AA09304-1AAE-470C-90B6-9AF503D2520D}" cxnId="{CF89929D-015D-4E57-8F73-9771E790B140}" type="parTrans">
      <dgm:prSet/>
      <dgm:spPr/>
      <dgm:t>
        <a:bodyPr/>
        <a:lstStyle/>
        <a:p>
          <a:endParaRPr lang="zh-CN" altLang="en-US"/>
        </a:p>
      </dgm:t>
    </dgm:pt>
    <dgm:pt modelId="{E10F2968-7A73-45F2-9459-0B67A588EE63}" cxnId="{CF89929D-015D-4E57-8F73-9771E790B140}" type="sibTrans">
      <dgm:prSet/>
      <dgm:spPr/>
      <dgm:t>
        <a:bodyPr/>
        <a:lstStyle/>
        <a:p>
          <a:endParaRPr lang="zh-CN" altLang="en-US"/>
        </a:p>
      </dgm:t>
    </dgm:pt>
    <dgm:pt modelId="{40D5CEB0-E4E8-4A5D-8276-AB556BE135C5}">
      <dgm:prSet phldrT="[文本]" custT="1"/>
      <dgm:spPr/>
      <dgm:t>
        <a:bodyPr/>
        <a:lstStyle/>
        <a:p>
          <a:r>
            <a:rPr lang="zh-CN" altLang="en-US" sz="2000" dirty="0">
              <a:solidFill>
                <a:srgbClr val="080808"/>
              </a:solidFill>
              <a:latin typeface="微软雅黑" panose="020B0503020204020204" pitchFamily="34" charset="-122"/>
              <a:ea typeface="微软雅黑" panose="020B0503020204020204" pitchFamily="34" charset="-122"/>
            </a:rPr>
            <a:t>翻译出版日本岸本能武太的</a:t>
          </a:r>
          <a:r>
            <a:rPr lang="en-US" altLang="zh-CN" sz="20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社会学</a:t>
          </a:r>
          <a:r>
            <a:rPr lang="en-US" altLang="zh-CN" sz="2000" dirty="0">
              <a:solidFill>
                <a:schemeClr val="tx1">
                  <a:lumMod val="50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50000"/>
              </a:schemeClr>
            </a:solidFill>
          </a:endParaRPr>
        </a:p>
      </dgm:t>
    </dgm:pt>
    <dgm:pt modelId="{58982785-A9AB-436B-A346-1EA2A9CFED9C}" cxnId="{129B905B-B15D-440D-9448-476DD0AB573B}" type="parTrans">
      <dgm:prSet/>
      <dgm:spPr/>
      <dgm:t>
        <a:bodyPr/>
        <a:lstStyle/>
        <a:p>
          <a:endParaRPr lang="zh-CN" altLang="en-US"/>
        </a:p>
      </dgm:t>
    </dgm:pt>
    <dgm:pt modelId="{1D762AE0-453C-4535-B8F4-D2C805CC4803}" cxnId="{129B905B-B15D-440D-9448-476DD0AB573B}" type="sibTrans">
      <dgm:prSet/>
      <dgm:spPr/>
      <dgm:t>
        <a:bodyPr/>
        <a:lstStyle/>
        <a:p>
          <a:endParaRPr lang="zh-CN" altLang="en-US"/>
        </a:p>
      </dgm:t>
    </dgm:pt>
    <dgm:pt modelId="{2D63E7B2-CA36-4826-A27A-BD4CE353EFF9}">
      <dgm:prSet phldrT="[文本]" custT="1"/>
      <dgm:spPr/>
      <dgm:t>
        <a:bodyPr/>
        <a:lstStyle/>
        <a:p>
          <a:r>
            <a:rPr lang="zh-CN" altLang="en-US" sz="2800" dirty="0">
              <a:solidFill>
                <a:schemeClr val="bg2"/>
              </a:solidFill>
              <a:latin typeface="微软雅黑" panose="020B0503020204020204" pitchFamily="34" charset="-122"/>
              <a:ea typeface="微软雅黑" panose="020B0503020204020204" pitchFamily="34" charset="-122"/>
            </a:rPr>
            <a:t>谭嗣同</a:t>
          </a:r>
          <a:endParaRPr lang="zh-CN" altLang="en-US" sz="2800" dirty="0">
            <a:solidFill>
              <a:schemeClr val="bg2"/>
            </a:solidFill>
          </a:endParaRPr>
        </a:p>
      </dgm:t>
    </dgm:pt>
    <dgm:pt modelId="{4FFEC733-68A4-4153-88C2-000552CAAE9B}" cxnId="{E3870251-131B-4C2C-9196-A1587336A475}" type="parTrans">
      <dgm:prSet/>
      <dgm:spPr/>
      <dgm:t>
        <a:bodyPr/>
        <a:lstStyle/>
        <a:p>
          <a:endParaRPr lang="zh-CN" altLang="en-US"/>
        </a:p>
      </dgm:t>
    </dgm:pt>
    <dgm:pt modelId="{C4CBF80A-D31E-4947-8D24-64DD3CC922B6}" cxnId="{E3870251-131B-4C2C-9196-A1587336A475}" type="sibTrans">
      <dgm:prSet/>
      <dgm:spPr/>
      <dgm:t>
        <a:bodyPr/>
        <a:lstStyle/>
        <a:p>
          <a:endParaRPr lang="zh-CN" altLang="en-US"/>
        </a:p>
      </dgm:t>
    </dgm:pt>
    <dgm:pt modelId="{8C2EEC95-97E7-4679-A962-5B15BF2C0C94}">
      <dgm:prSet custT="1"/>
      <dgm:spPr/>
      <dgm:t>
        <a:bodyPr/>
        <a:lstStyle/>
        <a:p>
          <a:r>
            <a:rPr lang="zh-CN" altLang="zh-CN" sz="2000" b="1" dirty="0">
              <a:solidFill>
                <a:srgbClr val="C00000"/>
              </a:solidFill>
              <a:latin typeface="微软雅黑" panose="020B0503020204020204" pitchFamily="34" charset="-122"/>
              <a:ea typeface="微软雅黑" panose="020B0503020204020204" pitchFamily="34" charset="-122"/>
            </a:rPr>
            <a:t>首次</a:t>
          </a:r>
          <a:r>
            <a:rPr lang="zh-CN" altLang="zh-CN" sz="2000" dirty="0">
              <a:solidFill>
                <a:srgbClr val="080808"/>
              </a:solidFill>
              <a:latin typeface="微软雅黑" panose="020B0503020204020204" pitchFamily="34" charset="-122"/>
              <a:ea typeface="微软雅黑" panose="020B0503020204020204" pitchFamily="34" charset="-122"/>
            </a:rPr>
            <a:t>提出</a:t>
          </a:r>
          <a:r>
            <a:rPr lang="en-US" altLang="zh-CN" sz="2000" dirty="0">
              <a:solidFill>
                <a:srgbClr val="080808"/>
              </a:solidFill>
              <a:latin typeface="微软雅黑" panose="020B0503020204020204" pitchFamily="34" charset="-122"/>
              <a:ea typeface="微软雅黑" panose="020B0503020204020204" pitchFamily="34" charset="-122"/>
            </a:rPr>
            <a:t>“</a:t>
          </a:r>
          <a:r>
            <a:rPr lang="zh-CN" altLang="zh-CN" sz="2000" dirty="0">
              <a:solidFill>
                <a:srgbClr val="080808"/>
              </a:solidFill>
              <a:latin typeface="微软雅黑" panose="020B0503020204020204" pitchFamily="34" charset="-122"/>
              <a:ea typeface="微软雅黑" panose="020B0503020204020204" pitchFamily="34" charset="-122"/>
            </a:rPr>
            <a:t>社会学</a:t>
          </a:r>
          <a:r>
            <a:rPr lang="en-US" altLang="zh-CN" sz="2000" dirty="0">
              <a:solidFill>
                <a:srgbClr val="080808"/>
              </a:solidFill>
              <a:latin typeface="微软雅黑" panose="020B0503020204020204" pitchFamily="34" charset="-122"/>
              <a:ea typeface="微软雅黑" panose="020B0503020204020204" pitchFamily="34" charset="-122"/>
            </a:rPr>
            <a:t>”</a:t>
          </a:r>
          <a:r>
            <a:rPr lang="zh-CN" altLang="zh-CN" sz="2000" dirty="0">
              <a:solidFill>
                <a:srgbClr val="080808"/>
              </a:solidFill>
              <a:latin typeface="微软雅黑" panose="020B0503020204020204" pitchFamily="34" charset="-122"/>
              <a:ea typeface="微软雅黑" panose="020B0503020204020204" pitchFamily="34" charset="-122"/>
            </a:rPr>
            <a:t>之名</a:t>
          </a:r>
          <a:endParaRPr lang="zh-CN" altLang="en-US" sz="2000" dirty="0">
            <a:solidFill>
              <a:srgbClr val="080808"/>
            </a:solidFill>
          </a:endParaRPr>
        </a:p>
      </dgm:t>
    </dgm:pt>
    <dgm:pt modelId="{4232EFFC-CDFC-4675-B146-9BFBEDFEFEB8}" cxnId="{4CCE19E0-ED6B-4680-B1A3-5B11C2568B8D}" type="parTrans">
      <dgm:prSet/>
      <dgm:spPr/>
      <dgm:t>
        <a:bodyPr/>
        <a:lstStyle/>
        <a:p>
          <a:endParaRPr lang="zh-CN" altLang="en-US"/>
        </a:p>
      </dgm:t>
    </dgm:pt>
    <dgm:pt modelId="{140AE511-443B-430F-8A57-D3423F2EC0FC}" cxnId="{4CCE19E0-ED6B-4680-B1A3-5B11C2568B8D}" type="sibTrans">
      <dgm:prSet/>
      <dgm:spPr/>
      <dgm:t>
        <a:bodyPr/>
        <a:lstStyle/>
        <a:p>
          <a:endParaRPr lang="zh-CN" altLang="en-US"/>
        </a:p>
      </dgm:t>
    </dgm:pt>
    <dgm:pt modelId="{FD0F56FF-4C16-F84D-8E90-5403CB1708A7}">
      <dgm:prSet custT="1"/>
      <dgm:spPr/>
      <dgm:t>
        <a:bodyPr/>
        <a:lstStyle/>
        <a:p>
          <a:r>
            <a:rPr lang="en-US" altLang="zh-CN" sz="2000" dirty="0">
              <a:solidFill>
                <a:schemeClr val="tx1">
                  <a:lumMod val="50000"/>
                </a:schemeClr>
              </a:solidFill>
            </a:rPr>
            <a:t>《</a:t>
          </a:r>
          <a:r>
            <a:rPr lang="zh-CN" altLang="en-US" sz="2000" dirty="0">
              <a:solidFill>
                <a:schemeClr val="tx1">
                  <a:lumMod val="50000"/>
                </a:schemeClr>
              </a:solidFill>
            </a:rPr>
            <a:t>仁学</a:t>
          </a:r>
          <a:r>
            <a:rPr lang="en-US" altLang="zh-CN" sz="2000" dirty="0">
              <a:solidFill>
                <a:schemeClr val="tx1">
                  <a:lumMod val="50000"/>
                </a:schemeClr>
              </a:solidFill>
            </a:rPr>
            <a:t>》</a:t>
          </a:r>
          <a:endParaRPr lang="zh-CN" altLang="en-US" sz="2000" dirty="0">
            <a:solidFill>
              <a:srgbClr val="080808"/>
            </a:solidFill>
          </a:endParaRPr>
        </a:p>
      </dgm:t>
    </dgm:pt>
    <dgm:pt modelId="{04C12B5A-A9FF-BB4E-9D05-7F55A9FB6F2D}" cxnId="{2D1257D3-44FF-494A-85AE-FF6A5A413DDC}" type="parTrans">
      <dgm:prSet/>
      <dgm:spPr/>
      <dgm:t>
        <a:bodyPr/>
        <a:lstStyle/>
        <a:p>
          <a:endParaRPr lang="zh-CN" altLang="en-US"/>
        </a:p>
      </dgm:t>
    </dgm:pt>
    <dgm:pt modelId="{DB71357D-DB64-3F48-86DA-2023830C2F2E}" cxnId="{2D1257D3-44FF-494A-85AE-FF6A5A413DDC}" type="sibTrans">
      <dgm:prSet/>
      <dgm:spPr/>
      <dgm:t>
        <a:bodyPr/>
        <a:lstStyle/>
        <a:p>
          <a:endParaRPr lang="zh-CN" altLang="en-US"/>
        </a:p>
      </dgm:t>
    </dgm:pt>
    <dgm:pt modelId="{A62E6226-8BBF-4DA9-9DDB-6E7D169D8C10}" type="pres">
      <dgm:prSet presAssocID="{D0477716-5CC6-4527-AB6A-DBEE7E39CC82}" presName="Name0" presStyleCnt="0">
        <dgm:presLayoutVars>
          <dgm:dir/>
          <dgm:animLvl val="lvl"/>
          <dgm:resizeHandles val="exact"/>
        </dgm:presLayoutVars>
      </dgm:prSet>
      <dgm:spPr/>
      <dgm:t>
        <a:bodyPr/>
        <a:lstStyle/>
        <a:p>
          <a:endParaRPr lang="zh-CN" altLang="en-US"/>
        </a:p>
      </dgm:t>
    </dgm:pt>
    <dgm:pt modelId="{6B92D3D2-4584-4E49-B310-D0BF8567D6B3}" type="pres">
      <dgm:prSet presAssocID="{D0477716-5CC6-4527-AB6A-DBEE7E39CC82}" presName="tSp" presStyleCnt="0"/>
      <dgm:spPr/>
    </dgm:pt>
    <dgm:pt modelId="{D9CCDF17-9A4C-4B33-8818-82A120FAA64A}" type="pres">
      <dgm:prSet presAssocID="{D0477716-5CC6-4527-AB6A-DBEE7E39CC82}" presName="bSp" presStyleCnt="0"/>
      <dgm:spPr/>
    </dgm:pt>
    <dgm:pt modelId="{8AA9F753-6E47-44AA-B39A-3477F3895F47}" type="pres">
      <dgm:prSet presAssocID="{D0477716-5CC6-4527-AB6A-DBEE7E39CC82}" presName="process" presStyleCnt="0"/>
      <dgm:spPr/>
    </dgm:pt>
    <dgm:pt modelId="{465F88AF-D10D-457C-A4F0-598AC0461C7F}" type="pres">
      <dgm:prSet presAssocID="{FEAA6123-2C2A-4818-A1AA-8330FCEA4B22}" presName="composite1" presStyleCnt="0"/>
      <dgm:spPr/>
    </dgm:pt>
    <dgm:pt modelId="{BD138F6F-DA3B-416C-8127-D19E33FB5CA8}" type="pres">
      <dgm:prSet presAssocID="{FEAA6123-2C2A-4818-A1AA-8330FCEA4B22}" presName="dummyNode1" presStyleLbl="node1" presStyleIdx="0" presStyleCnt="4"/>
      <dgm:spPr/>
    </dgm:pt>
    <dgm:pt modelId="{1ED5933C-9DC9-4777-BB35-FD6AAD7B5700}" type="pres">
      <dgm:prSet presAssocID="{FEAA6123-2C2A-4818-A1AA-8330FCEA4B22}" presName="childNode1" presStyleLbl="bgAcc1" presStyleIdx="0" presStyleCnt="4">
        <dgm:presLayoutVars>
          <dgm:bulletEnabled val="1"/>
        </dgm:presLayoutVars>
      </dgm:prSet>
      <dgm:spPr/>
      <dgm:t>
        <a:bodyPr/>
        <a:lstStyle/>
        <a:p>
          <a:endParaRPr lang="zh-CN" altLang="en-US"/>
        </a:p>
      </dgm:t>
    </dgm:pt>
    <dgm:pt modelId="{BC5951F6-EBD5-46A0-8E3A-87CF2997CD70}" type="pres">
      <dgm:prSet presAssocID="{FEAA6123-2C2A-4818-A1AA-8330FCEA4B22}" presName="childNode1tx" presStyleLbl="bgAcc1" presStyleIdx="0" presStyleCnt="4">
        <dgm:presLayoutVars>
          <dgm:bulletEnabled val="1"/>
        </dgm:presLayoutVars>
      </dgm:prSet>
      <dgm:spPr/>
      <dgm:t>
        <a:bodyPr/>
        <a:lstStyle/>
        <a:p>
          <a:endParaRPr lang="zh-CN" altLang="en-US"/>
        </a:p>
      </dgm:t>
    </dgm:pt>
    <dgm:pt modelId="{779C4D7E-B316-4917-AE94-386F947E02D4}" type="pres">
      <dgm:prSet presAssocID="{FEAA6123-2C2A-4818-A1AA-8330FCEA4B22}" presName="parentNode1" presStyleLbl="node1" presStyleIdx="0" presStyleCnt="4" custScaleX="71997" custScaleY="67883">
        <dgm:presLayoutVars>
          <dgm:chMax val="1"/>
          <dgm:bulletEnabled val="1"/>
        </dgm:presLayoutVars>
      </dgm:prSet>
      <dgm:spPr/>
      <dgm:t>
        <a:bodyPr/>
        <a:lstStyle/>
        <a:p>
          <a:endParaRPr lang="zh-CN" altLang="en-US"/>
        </a:p>
      </dgm:t>
    </dgm:pt>
    <dgm:pt modelId="{9FA01FC4-9D73-41B1-8A87-80643F42D798}" type="pres">
      <dgm:prSet presAssocID="{FEAA6123-2C2A-4818-A1AA-8330FCEA4B22}" presName="connSite1" presStyleCnt="0"/>
      <dgm:spPr/>
    </dgm:pt>
    <dgm:pt modelId="{04B11C22-2F99-471A-9B02-D0A22360BD4E}" type="pres">
      <dgm:prSet presAssocID="{A2EAF949-4562-4E8B-BEBB-48231786121A}" presName="Name9" presStyleLbl="sibTrans2D1" presStyleIdx="0" presStyleCnt="3"/>
      <dgm:spPr/>
      <dgm:t>
        <a:bodyPr/>
        <a:lstStyle/>
        <a:p>
          <a:endParaRPr lang="zh-CN" altLang="en-US"/>
        </a:p>
      </dgm:t>
    </dgm:pt>
    <dgm:pt modelId="{1FBE64FF-4B31-4174-99A9-A0B8604FA740}" type="pres">
      <dgm:prSet presAssocID="{2D63E7B2-CA36-4826-A27A-BD4CE353EFF9}" presName="composite2" presStyleCnt="0"/>
      <dgm:spPr/>
    </dgm:pt>
    <dgm:pt modelId="{51297C58-95A8-4C1E-A950-B9A677FC8606}" type="pres">
      <dgm:prSet presAssocID="{2D63E7B2-CA36-4826-A27A-BD4CE353EFF9}" presName="dummyNode2" presStyleLbl="node1" presStyleIdx="0" presStyleCnt="4"/>
      <dgm:spPr/>
    </dgm:pt>
    <dgm:pt modelId="{5315FB42-64F9-4E87-A81E-8A2B850882CE}" type="pres">
      <dgm:prSet presAssocID="{2D63E7B2-CA36-4826-A27A-BD4CE353EFF9}" presName="childNode2" presStyleLbl="bgAcc1" presStyleIdx="1" presStyleCnt="4">
        <dgm:presLayoutVars>
          <dgm:bulletEnabled val="1"/>
        </dgm:presLayoutVars>
      </dgm:prSet>
      <dgm:spPr/>
      <dgm:t>
        <a:bodyPr/>
        <a:lstStyle/>
        <a:p>
          <a:endParaRPr lang="zh-CN" altLang="en-US"/>
        </a:p>
      </dgm:t>
    </dgm:pt>
    <dgm:pt modelId="{72791EFA-D480-4B77-8799-0998F1E4190D}" type="pres">
      <dgm:prSet presAssocID="{2D63E7B2-CA36-4826-A27A-BD4CE353EFF9}" presName="childNode2tx" presStyleLbl="bgAcc1" presStyleIdx="1" presStyleCnt="4">
        <dgm:presLayoutVars>
          <dgm:bulletEnabled val="1"/>
        </dgm:presLayoutVars>
      </dgm:prSet>
      <dgm:spPr/>
      <dgm:t>
        <a:bodyPr/>
        <a:lstStyle/>
        <a:p>
          <a:endParaRPr lang="zh-CN" altLang="en-US"/>
        </a:p>
      </dgm:t>
    </dgm:pt>
    <dgm:pt modelId="{54CB86F0-63D3-4F12-9FB1-D2E9D997AE20}" type="pres">
      <dgm:prSet presAssocID="{2D63E7B2-CA36-4826-A27A-BD4CE353EFF9}" presName="parentNode2" presStyleLbl="node1" presStyleIdx="1" presStyleCnt="4" custScaleX="71997" custScaleY="67883">
        <dgm:presLayoutVars>
          <dgm:chMax val="0"/>
          <dgm:bulletEnabled val="1"/>
        </dgm:presLayoutVars>
      </dgm:prSet>
      <dgm:spPr/>
      <dgm:t>
        <a:bodyPr/>
        <a:lstStyle/>
        <a:p>
          <a:endParaRPr lang="zh-CN" altLang="en-US"/>
        </a:p>
      </dgm:t>
    </dgm:pt>
    <dgm:pt modelId="{666BE412-2FCD-4567-AE05-202FC4077FCE}" type="pres">
      <dgm:prSet presAssocID="{2D63E7B2-CA36-4826-A27A-BD4CE353EFF9}" presName="connSite2" presStyleCnt="0"/>
      <dgm:spPr/>
    </dgm:pt>
    <dgm:pt modelId="{6404786A-CBB4-43B4-9131-D92CCF26732C}" type="pres">
      <dgm:prSet presAssocID="{C4CBF80A-D31E-4947-8D24-64DD3CC922B6}" presName="Name18" presStyleLbl="sibTrans2D1" presStyleIdx="1" presStyleCnt="3"/>
      <dgm:spPr/>
      <dgm:t>
        <a:bodyPr/>
        <a:lstStyle/>
        <a:p>
          <a:endParaRPr lang="zh-CN" altLang="en-US"/>
        </a:p>
      </dgm:t>
    </dgm:pt>
    <dgm:pt modelId="{2BF56A9F-1B61-485B-879D-9A3A03DD1B9A}" type="pres">
      <dgm:prSet presAssocID="{BA54537A-AC33-4611-BA28-F50089517FE9}" presName="composite1" presStyleCnt="0"/>
      <dgm:spPr/>
    </dgm:pt>
    <dgm:pt modelId="{92FEC5CE-E76D-4806-BBE5-8CB5FB677ACD}" type="pres">
      <dgm:prSet presAssocID="{BA54537A-AC33-4611-BA28-F50089517FE9}" presName="dummyNode1" presStyleLbl="node1" presStyleIdx="1" presStyleCnt="4"/>
      <dgm:spPr/>
    </dgm:pt>
    <dgm:pt modelId="{00C33962-C9BB-462E-89B0-928C7AB3A883}" type="pres">
      <dgm:prSet presAssocID="{BA54537A-AC33-4611-BA28-F50089517FE9}" presName="childNode1" presStyleLbl="bgAcc1" presStyleIdx="2" presStyleCnt="4" custScaleX="122254">
        <dgm:presLayoutVars>
          <dgm:bulletEnabled val="1"/>
        </dgm:presLayoutVars>
      </dgm:prSet>
      <dgm:spPr/>
      <dgm:t>
        <a:bodyPr/>
        <a:lstStyle/>
        <a:p>
          <a:endParaRPr lang="zh-CN" altLang="en-US"/>
        </a:p>
      </dgm:t>
    </dgm:pt>
    <dgm:pt modelId="{6D38108F-2941-441C-A017-71DF9743DF47}" type="pres">
      <dgm:prSet presAssocID="{BA54537A-AC33-4611-BA28-F50089517FE9}" presName="childNode1tx" presStyleLbl="bgAcc1" presStyleIdx="2" presStyleCnt="4">
        <dgm:presLayoutVars>
          <dgm:bulletEnabled val="1"/>
        </dgm:presLayoutVars>
      </dgm:prSet>
      <dgm:spPr/>
      <dgm:t>
        <a:bodyPr/>
        <a:lstStyle/>
        <a:p>
          <a:endParaRPr lang="zh-CN" altLang="en-US"/>
        </a:p>
      </dgm:t>
    </dgm:pt>
    <dgm:pt modelId="{B3BAA475-D91F-46CD-B43C-CCA861E569A3}" type="pres">
      <dgm:prSet presAssocID="{BA54537A-AC33-4611-BA28-F50089517FE9}" presName="parentNode1" presStyleLbl="node1" presStyleIdx="2" presStyleCnt="4" custScaleX="71997" custScaleY="67883">
        <dgm:presLayoutVars>
          <dgm:chMax val="1"/>
          <dgm:bulletEnabled val="1"/>
        </dgm:presLayoutVars>
      </dgm:prSet>
      <dgm:spPr/>
      <dgm:t>
        <a:bodyPr/>
        <a:lstStyle/>
        <a:p>
          <a:endParaRPr lang="zh-CN" altLang="en-US"/>
        </a:p>
      </dgm:t>
    </dgm:pt>
    <dgm:pt modelId="{D9208642-68B9-49D6-9646-E1DF970250E9}" type="pres">
      <dgm:prSet presAssocID="{BA54537A-AC33-4611-BA28-F50089517FE9}" presName="connSite1" presStyleCnt="0"/>
      <dgm:spPr/>
    </dgm:pt>
    <dgm:pt modelId="{637FFEA9-8438-4B22-A6B6-059B80335B2A}" type="pres">
      <dgm:prSet presAssocID="{878A94A7-512D-4DFB-BEDA-95040BB05758}" presName="Name9" presStyleLbl="sibTrans2D1" presStyleIdx="2" presStyleCnt="3"/>
      <dgm:spPr/>
      <dgm:t>
        <a:bodyPr/>
        <a:lstStyle/>
        <a:p>
          <a:endParaRPr lang="zh-CN" altLang="en-US"/>
        </a:p>
      </dgm:t>
    </dgm:pt>
    <dgm:pt modelId="{983F5177-E0B2-4867-BAAB-B8E8AF4D277C}" type="pres">
      <dgm:prSet presAssocID="{D06DE487-D6CF-439B-9350-3652340AAE84}" presName="composite2" presStyleCnt="0"/>
      <dgm:spPr/>
    </dgm:pt>
    <dgm:pt modelId="{CFDDD3A0-CF70-427B-84C6-2DA252F30D1F}" type="pres">
      <dgm:prSet presAssocID="{D06DE487-D6CF-439B-9350-3652340AAE84}" presName="dummyNode2" presStyleLbl="node1" presStyleIdx="2" presStyleCnt="4"/>
      <dgm:spPr/>
    </dgm:pt>
    <dgm:pt modelId="{A5945F6C-6241-4C84-A267-98E99B60EC22}" type="pres">
      <dgm:prSet presAssocID="{D06DE487-D6CF-439B-9350-3652340AAE84}" presName="childNode2" presStyleLbl="bgAcc1" presStyleIdx="3" presStyleCnt="4">
        <dgm:presLayoutVars>
          <dgm:bulletEnabled val="1"/>
        </dgm:presLayoutVars>
      </dgm:prSet>
      <dgm:spPr/>
      <dgm:t>
        <a:bodyPr/>
        <a:lstStyle/>
        <a:p>
          <a:endParaRPr lang="zh-CN" altLang="en-US"/>
        </a:p>
      </dgm:t>
    </dgm:pt>
    <dgm:pt modelId="{35C777F4-CA66-4BA2-8D7C-11705FD71297}" type="pres">
      <dgm:prSet presAssocID="{D06DE487-D6CF-439B-9350-3652340AAE84}" presName="childNode2tx" presStyleLbl="bgAcc1" presStyleIdx="3" presStyleCnt="4">
        <dgm:presLayoutVars>
          <dgm:bulletEnabled val="1"/>
        </dgm:presLayoutVars>
      </dgm:prSet>
      <dgm:spPr/>
      <dgm:t>
        <a:bodyPr/>
        <a:lstStyle/>
        <a:p>
          <a:endParaRPr lang="zh-CN" altLang="en-US"/>
        </a:p>
      </dgm:t>
    </dgm:pt>
    <dgm:pt modelId="{521D4542-D79D-4629-9EBE-E03290D30867}" type="pres">
      <dgm:prSet presAssocID="{D06DE487-D6CF-439B-9350-3652340AAE84}" presName="parentNode2" presStyleLbl="node1" presStyleIdx="3" presStyleCnt="4" custScaleX="71997" custScaleY="67883">
        <dgm:presLayoutVars>
          <dgm:chMax val="0"/>
          <dgm:bulletEnabled val="1"/>
        </dgm:presLayoutVars>
      </dgm:prSet>
      <dgm:spPr/>
      <dgm:t>
        <a:bodyPr/>
        <a:lstStyle/>
        <a:p>
          <a:endParaRPr lang="zh-CN" altLang="en-US"/>
        </a:p>
      </dgm:t>
    </dgm:pt>
    <dgm:pt modelId="{7BA0CD3F-E15F-4B17-B7DF-5154CD8A0FB7}" type="pres">
      <dgm:prSet presAssocID="{D06DE487-D6CF-439B-9350-3652340AAE84}" presName="connSite2" presStyleCnt="0"/>
      <dgm:spPr/>
    </dgm:pt>
  </dgm:ptLst>
  <dgm:cxnLst>
    <dgm:cxn modelId="{B13812C1-F2EA-42EF-AADF-694EF5B1C2EA}" srcId="{BA54537A-AC33-4611-BA28-F50089517FE9}" destId="{C90F4E67-DCAA-41C8-83BC-85F3A9305860}" srcOrd="0" destOrd="0" parTransId="{D011445D-71CB-4830-B657-25716574FD76}" sibTransId="{EB1B2222-166D-4245-B4AD-CA30AC9C79F3}"/>
    <dgm:cxn modelId="{9F98F06F-7091-4009-8D1D-61650B99FA10}" type="presOf" srcId="{D06DE487-D6CF-439B-9350-3652340AAE84}" destId="{521D4542-D79D-4629-9EBE-E03290D30867}" srcOrd="0" destOrd="0" presId="urn:microsoft.com/office/officeart/2005/8/layout/hProcess4#2"/>
    <dgm:cxn modelId="{382E3F26-04BF-46CB-B16A-2F6411255164}" type="presOf" srcId="{A2EAF949-4562-4E8B-BEBB-48231786121A}" destId="{04B11C22-2F99-471A-9B02-D0A22360BD4E}" srcOrd="0" destOrd="0" presId="urn:microsoft.com/office/officeart/2005/8/layout/hProcess4#2"/>
    <dgm:cxn modelId="{49A8C2F1-DAC4-40FE-84F3-A327632F3783}" type="presOf" srcId="{D0477716-5CC6-4527-AB6A-DBEE7E39CC82}" destId="{A62E6226-8BBF-4DA9-9DDB-6E7D169D8C10}" srcOrd="0" destOrd="0" presId="urn:microsoft.com/office/officeart/2005/8/layout/hProcess4#2"/>
    <dgm:cxn modelId="{74A51438-D168-4BCD-90F1-C67CC0634F24}" type="presOf" srcId="{C90F4E67-DCAA-41C8-83BC-85F3A9305860}" destId="{6D38108F-2941-441C-A017-71DF9743DF47}" srcOrd="1" destOrd="0" presId="urn:microsoft.com/office/officeart/2005/8/layout/hProcess4#2"/>
    <dgm:cxn modelId="{244A2CFB-60FF-4274-AEBE-E100C658C559}" type="presOf" srcId="{40D5CEB0-E4E8-4A5D-8276-AB556BE135C5}" destId="{A5945F6C-6241-4C84-A267-98E99B60EC22}" srcOrd="0" destOrd="0" presId="urn:microsoft.com/office/officeart/2005/8/layout/hProcess4#2"/>
    <dgm:cxn modelId="{DCF24B64-D374-42DD-97A2-1034BDE48561}" type="presOf" srcId="{FEAA6123-2C2A-4818-A1AA-8330FCEA4B22}" destId="{779C4D7E-B316-4917-AE94-386F947E02D4}" srcOrd="0" destOrd="0" presId="urn:microsoft.com/office/officeart/2005/8/layout/hProcess4#2"/>
    <dgm:cxn modelId="{0121BFFB-EE42-4DA3-953F-05805ADEED6E}" type="presOf" srcId="{2D63E7B2-CA36-4826-A27A-BD4CE353EFF9}" destId="{54CB86F0-63D3-4F12-9FB1-D2E9D997AE20}" srcOrd="0" destOrd="0" presId="urn:microsoft.com/office/officeart/2005/8/layout/hProcess4#2"/>
    <dgm:cxn modelId="{D68B4DE7-F920-4122-A661-C88A910AF3DD}" srcId="{D0477716-5CC6-4527-AB6A-DBEE7E39CC82}" destId="{FEAA6123-2C2A-4818-A1AA-8330FCEA4B22}" srcOrd="0" destOrd="0" parTransId="{00A5EDA2-2EAF-4E49-AB59-0869C72C4D6D}" sibTransId="{A2EAF949-4562-4E8B-BEBB-48231786121A}"/>
    <dgm:cxn modelId="{650EB6AB-898C-9240-B331-9AD1C7630E26}" type="presOf" srcId="{FD0F56FF-4C16-F84D-8E90-5403CB1708A7}" destId="{5315FB42-64F9-4E87-A81E-8A2B850882CE}" srcOrd="0" destOrd="1" presId="urn:microsoft.com/office/officeart/2005/8/layout/hProcess4#2"/>
    <dgm:cxn modelId="{48FE7791-F03E-4989-92EA-DC3882E8D732}" type="presOf" srcId="{878A94A7-512D-4DFB-BEDA-95040BB05758}" destId="{637FFEA9-8438-4B22-A6B6-059B80335B2A}" srcOrd="0" destOrd="0" presId="urn:microsoft.com/office/officeart/2005/8/layout/hProcess4#2"/>
    <dgm:cxn modelId="{2750CA98-74C9-4E22-B492-137C695664BE}" type="presOf" srcId="{40D5CEB0-E4E8-4A5D-8276-AB556BE135C5}" destId="{35C777F4-CA66-4BA2-8D7C-11705FD71297}" srcOrd="1" destOrd="0" presId="urn:microsoft.com/office/officeart/2005/8/layout/hProcess4#2"/>
    <dgm:cxn modelId="{7B0D9C61-4505-4635-B756-65232C00427E}" type="presOf" srcId="{C90F4E67-DCAA-41C8-83BC-85F3A9305860}" destId="{00C33962-C9BB-462E-89B0-928C7AB3A883}" srcOrd="0" destOrd="0" presId="urn:microsoft.com/office/officeart/2005/8/layout/hProcess4#2"/>
    <dgm:cxn modelId="{05BFEA1E-F1D7-4F6B-9613-0D8A96DE0EEA}" srcId="{FEAA6123-2C2A-4818-A1AA-8330FCEA4B22}" destId="{DF1AAD9F-8919-41FB-86C8-02753796F0F2}" srcOrd="0" destOrd="0" parTransId="{0975BEAE-27D0-4067-AB78-5AA19289AF5D}" sibTransId="{4E2DC26B-5060-4F60-B681-C742761EB030}"/>
    <dgm:cxn modelId="{D8A28BBB-47D5-4950-9AF4-FFA143CBEAF4}" type="presOf" srcId="{BA54537A-AC33-4611-BA28-F50089517FE9}" destId="{B3BAA475-D91F-46CD-B43C-CCA861E569A3}" srcOrd="0" destOrd="0" presId="urn:microsoft.com/office/officeart/2005/8/layout/hProcess4#2"/>
    <dgm:cxn modelId="{CF89929D-015D-4E57-8F73-9771E790B140}" srcId="{D0477716-5CC6-4527-AB6A-DBEE7E39CC82}" destId="{D06DE487-D6CF-439B-9350-3652340AAE84}" srcOrd="3" destOrd="0" parTransId="{7AA09304-1AAE-470C-90B6-9AF503D2520D}" sibTransId="{E10F2968-7A73-45F2-9459-0B67A588EE63}"/>
    <dgm:cxn modelId="{02D01F70-65BC-410E-86CE-91E1E4037FD2}" type="presOf" srcId="{8C2EEC95-97E7-4679-A962-5B15BF2C0C94}" destId="{5315FB42-64F9-4E87-A81E-8A2B850882CE}" srcOrd="0" destOrd="0" presId="urn:microsoft.com/office/officeart/2005/8/layout/hProcess4#2"/>
    <dgm:cxn modelId="{64C05B71-7F3B-406E-8DFA-A465766C115E}" type="presOf" srcId="{C4CBF80A-D31E-4947-8D24-64DD3CC922B6}" destId="{6404786A-CBB4-43B4-9131-D92CCF26732C}" srcOrd="0" destOrd="0" presId="urn:microsoft.com/office/officeart/2005/8/layout/hProcess4#2"/>
    <dgm:cxn modelId="{2D1257D3-44FF-494A-85AE-FF6A5A413DDC}" srcId="{2D63E7B2-CA36-4826-A27A-BD4CE353EFF9}" destId="{FD0F56FF-4C16-F84D-8E90-5403CB1708A7}" srcOrd="1" destOrd="0" parTransId="{04C12B5A-A9FF-BB4E-9D05-7F55A9FB6F2D}" sibTransId="{DB71357D-DB64-3F48-86DA-2023830C2F2E}"/>
    <dgm:cxn modelId="{2585D74C-B644-4914-981E-3F0171B20100}" type="presOf" srcId="{8C2EEC95-97E7-4679-A962-5B15BF2C0C94}" destId="{72791EFA-D480-4B77-8799-0998F1E4190D}" srcOrd="1" destOrd="0" presId="urn:microsoft.com/office/officeart/2005/8/layout/hProcess4#2"/>
    <dgm:cxn modelId="{4CDE1F09-1006-4314-B8E2-892FB04A2AC5}" srcId="{D0477716-5CC6-4527-AB6A-DBEE7E39CC82}" destId="{BA54537A-AC33-4611-BA28-F50089517FE9}" srcOrd="2" destOrd="0" parTransId="{511DFF35-9451-4076-90DD-28A7D15EC933}" sibTransId="{878A94A7-512D-4DFB-BEDA-95040BB05758}"/>
    <dgm:cxn modelId="{DF565E9E-BE06-43F3-B85E-9B92F27319A0}" type="presOf" srcId="{DF1AAD9F-8919-41FB-86C8-02753796F0F2}" destId="{BC5951F6-EBD5-46A0-8E3A-87CF2997CD70}" srcOrd="1" destOrd="0" presId="urn:microsoft.com/office/officeart/2005/8/layout/hProcess4#2"/>
    <dgm:cxn modelId="{129B905B-B15D-440D-9448-476DD0AB573B}" srcId="{D06DE487-D6CF-439B-9350-3652340AAE84}" destId="{40D5CEB0-E4E8-4A5D-8276-AB556BE135C5}" srcOrd="0" destOrd="0" parTransId="{58982785-A9AB-436B-A346-1EA2A9CFED9C}" sibTransId="{1D762AE0-453C-4535-B8F4-D2C805CC4803}"/>
    <dgm:cxn modelId="{6D460BAD-0129-7440-B5DC-D60FF381255E}" type="presOf" srcId="{FD0F56FF-4C16-F84D-8E90-5403CB1708A7}" destId="{72791EFA-D480-4B77-8799-0998F1E4190D}" srcOrd="1" destOrd="1" presId="urn:microsoft.com/office/officeart/2005/8/layout/hProcess4#2"/>
    <dgm:cxn modelId="{B059C33D-0D88-4A25-A697-DD9368587EEC}" type="presOf" srcId="{DF1AAD9F-8919-41FB-86C8-02753796F0F2}" destId="{1ED5933C-9DC9-4777-BB35-FD6AAD7B5700}" srcOrd="0" destOrd="0" presId="urn:microsoft.com/office/officeart/2005/8/layout/hProcess4#2"/>
    <dgm:cxn modelId="{E3870251-131B-4C2C-9196-A1587336A475}" srcId="{D0477716-5CC6-4527-AB6A-DBEE7E39CC82}" destId="{2D63E7B2-CA36-4826-A27A-BD4CE353EFF9}" srcOrd="1" destOrd="0" parTransId="{4FFEC733-68A4-4153-88C2-000552CAAE9B}" sibTransId="{C4CBF80A-D31E-4947-8D24-64DD3CC922B6}"/>
    <dgm:cxn modelId="{4CCE19E0-ED6B-4680-B1A3-5B11C2568B8D}" srcId="{2D63E7B2-CA36-4826-A27A-BD4CE353EFF9}" destId="{8C2EEC95-97E7-4679-A962-5B15BF2C0C94}" srcOrd="0" destOrd="0" parTransId="{4232EFFC-CDFC-4675-B146-9BFBEDFEFEB8}" sibTransId="{140AE511-443B-430F-8A57-D3423F2EC0FC}"/>
    <dgm:cxn modelId="{90B44392-0EA9-4A53-B4E5-118AB48A5377}" type="presParOf" srcId="{A62E6226-8BBF-4DA9-9DDB-6E7D169D8C10}" destId="{6B92D3D2-4584-4E49-B310-D0BF8567D6B3}" srcOrd="0" destOrd="0" presId="urn:microsoft.com/office/officeart/2005/8/layout/hProcess4#2"/>
    <dgm:cxn modelId="{76E2E600-2B4E-42E9-AC38-D2D455FEB662}" type="presParOf" srcId="{A62E6226-8BBF-4DA9-9DDB-6E7D169D8C10}" destId="{D9CCDF17-9A4C-4B33-8818-82A120FAA64A}" srcOrd="1" destOrd="0" presId="urn:microsoft.com/office/officeart/2005/8/layout/hProcess4#2"/>
    <dgm:cxn modelId="{00E8B28E-9541-49E4-AD6F-5E3008C98B34}" type="presParOf" srcId="{A62E6226-8BBF-4DA9-9DDB-6E7D169D8C10}" destId="{8AA9F753-6E47-44AA-B39A-3477F3895F47}" srcOrd="2" destOrd="0" presId="urn:microsoft.com/office/officeart/2005/8/layout/hProcess4#2"/>
    <dgm:cxn modelId="{8F74691E-5945-4393-BB7D-1799D8820B64}" type="presParOf" srcId="{8AA9F753-6E47-44AA-B39A-3477F3895F47}" destId="{465F88AF-D10D-457C-A4F0-598AC0461C7F}" srcOrd="0" destOrd="0" presId="urn:microsoft.com/office/officeart/2005/8/layout/hProcess4#2"/>
    <dgm:cxn modelId="{1D5A642E-9FDB-480F-8B9F-B470ECFB4D91}" type="presParOf" srcId="{465F88AF-D10D-457C-A4F0-598AC0461C7F}" destId="{BD138F6F-DA3B-416C-8127-D19E33FB5CA8}" srcOrd="0" destOrd="0" presId="urn:microsoft.com/office/officeart/2005/8/layout/hProcess4#2"/>
    <dgm:cxn modelId="{0520F38F-A78A-47B0-B816-0FBA5BBCD8F4}" type="presParOf" srcId="{465F88AF-D10D-457C-A4F0-598AC0461C7F}" destId="{1ED5933C-9DC9-4777-BB35-FD6AAD7B5700}" srcOrd="1" destOrd="0" presId="urn:microsoft.com/office/officeart/2005/8/layout/hProcess4#2"/>
    <dgm:cxn modelId="{F8568219-33F4-4841-806B-D59F44A5F866}" type="presParOf" srcId="{465F88AF-D10D-457C-A4F0-598AC0461C7F}" destId="{BC5951F6-EBD5-46A0-8E3A-87CF2997CD70}" srcOrd="2" destOrd="0" presId="urn:microsoft.com/office/officeart/2005/8/layout/hProcess4#2"/>
    <dgm:cxn modelId="{8FB81DCE-8C18-4D6F-B24B-5739BFA3414A}" type="presParOf" srcId="{465F88AF-D10D-457C-A4F0-598AC0461C7F}" destId="{779C4D7E-B316-4917-AE94-386F947E02D4}" srcOrd="3" destOrd="0" presId="urn:microsoft.com/office/officeart/2005/8/layout/hProcess4#2"/>
    <dgm:cxn modelId="{B0BB01BB-651A-4093-9120-FB4077B6CACD}" type="presParOf" srcId="{465F88AF-D10D-457C-A4F0-598AC0461C7F}" destId="{9FA01FC4-9D73-41B1-8A87-80643F42D798}" srcOrd="4" destOrd="0" presId="urn:microsoft.com/office/officeart/2005/8/layout/hProcess4#2"/>
    <dgm:cxn modelId="{42AB3C20-5C84-426C-A671-5BD72FCEBCE3}" type="presParOf" srcId="{8AA9F753-6E47-44AA-B39A-3477F3895F47}" destId="{04B11C22-2F99-471A-9B02-D0A22360BD4E}" srcOrd="1" destOrd="0" presId="urn:microsoft.com/office/officeart/2005/8/layout/hProcess4#2"/>
    <dgm:cxn modelId="{CFEA09E4-D238-41A2-9D01-7E98F2EEDA1A}" type="presParOf" srcId="{8AA9F753-6E47-44AA-B39A-3477F3895F47}" destId="{1FBE64FF-4B31-4174-99A9-A0B8604FA740}" srcOrd="2" destOrd="0" presId="urn:microsoft.com/office/officeart/2005/8/layout/hProcess4#2"/>
    <dgm:cxn modelId="{ED84C76D-9BAD-4CBC-802B-1A2B0B9C157E}" type="presParOf" srcId="{1FBE64FF-4B31-4174-99A9-A0B8604FA740}" destId="{51297C58-95A8-4C1E-A950-B9A677FC8606}" srcOrd="0" destOrd="0" presId="urn:microsoft.com/office/officeart/2005/8/layout/hProcess4#2"/>
    <dgm:cxn modelId="{6FD13281-52A2-4346-99E9-E5208CACC409}" type="presParOf" srcId="{1FBE64FF-4B31-4174-99A9-A0B8604FA740}" destId="{5315FB42-64F9-4E87-A81E-8A2B850882CE}" srcOrd="1" destOrd="0" presId="urn:microsoft.com/office/officeart/2005/8/layout/hProcess4#2"/>
    <dgm:cxn modelId="{BF9736F1-AEB0-4C09-9A9D-E04ADD0EEE97}" type="presParOf" srcId="{1FBE64FF-4B31-4174-99A9-A0B8604FA740}" destId="{72791EFA-D480-4B77-8799-0998F1E4190D}" srcOrd="2" destOrd="0" presId="urn:microsoft.com/office/officeart/2005/8/layout/hProcess4#2"/>
    <dgm:cxn modelId="{8FC5B7C8-9DE6-435B-81C2-63DC3EB193C7}" type="presParOf" srcId="{1FBE64FF-4B31-4174-99A9-A0B8604FA740}" destId="{54CB86F0-63D3-4F12-9FB1-D2E9D997AE20}" srcOrd="3" destOrd="0" presId="urn:microsoft.com/office/officeart/2005/8/layout/hProcess4#2"/>
    <dgm:cxn modelId="{55FD6F98-B223-4ADF-9B3D-517EFED452E7}" type="presParOf" srcId="{1FBE64FF-4B31-4174-99A9-A0B8604FA740}" destId="{666BE412-2FCD-4567-AE05-202FC4077FCE}" srcOrd="4" destOrd="0" presId="urn:microsoft.com/office/officeart/2005/8/layout/hProcess4#2"/>
    <dgm:cxn modelId="{7E8060D6-0D57-47C9-96BC-67E1A466620B}" type="presParOf" srcId="{8AA9F753-6E47-44AA-B39A-3477F3895F47}" destId="{6404786A-CBB4-43B4-9131-D92CCF26732C}" srcOrd="3" destOrd="0" presId="urn:microsoft.com/office/officeart/2005/8/layout/hProcess4#2"/>
    <dgm:cxn modelId="{F399E7C2-2F2F-4F72-8204-2FB875CDA985}" type="presParOf" srcId="{8AA9F753-6E47-44AA-B39A-3477F3895F47}" destId="{2BF56A9F-1B61-485B-879D-9A3A03DD1B9A}" srcOrd="4" destOrd="0" presId="urn:microsoft.com/office/officeart/2005/8/layout/hProcess4#2"/>
    <dgm:cxn modelId="{8E5E08BB-B6C8-496D-A7B6-079BDBAFA5BE}" type="presParOf" srcId="{2BF56A9F-1B61-485B-879D-9A3A03DD1B9A}" destId="{92FEC5CE-E76D-4806-BBE5-8CB5FB677ACD}" srcOrd="0" destOrd="0" presId="urn:microsoft.com/office/officeart/2005/8/layout/hProcess4#2"/>
    <dgm:cxn modelId="{D7898716-ED50-46BB-ABF0-36AB0547DEEC}" type="presParOf" srcId="{2BF56A9F-1B61-485B-879D-9A3A03DD1B9A}" destId="{00C33962-C9BB-462E-89B0-928C7AB3A883}" srcOrd="1" destOrd="0" presId="urn:microsoft.com/office/officeart/2005/8/layout/hProcess4#2"/>
    <dgm:cxn modelId="{B0274588-B8F7-4A02-932A-2C852A534AEC}" type="presParOf" srcId="{2BF56A9F-1B61-485B-879D-9A3A03DD1B9A}" destId="{6D38108F-2941-441C-A017-71DF9743DF47}" srcOrd="2" destOrd="0" presId="urn:microsoft.com/office/officeart/2005/8/layout/hProcess4#2"/>
    <dgm:cxn modelId="{6F8B0FC2-AEE1-41F5-BF16-45AB143BA4A7}" type="presParOf" srcId="{2BF56A9F-1B61-485B-879D-9A3A03DD1B9A}" destId="{B3BAA475-D91F-46CD-B43C-CCA861E569A3}" srcOrd="3" destOrd="0" presId="urn:microsoft.com/office/officeart/2005/8/layout/hProcess4#2"/>
    <dgm:cxn modelId="{228343EE-1F6C-4E45-9324-60113E372572}" type="presParOf" srcId="{2BF56A9F-1B61-485B-879D-9A3A03DD1B9A}" destId="{D9208642-68B9-49D6-9646-E1DF970250E9}" srcOrd="4" destOrd="0" presId="urn:microsoft.com/office/officeart/2005/8/layout/hProcess4#2"/>
    <dgm:cxn modelId="{35985086-1641-46CE-B587-70E0A61CD640}" type="presParOf" srcId="{8AA9F753-6E47-44AA-B39A-3477F3895F47}" destId="{637FFEA9-8438-4B22-A6B6-059B80335B2A}" srcOrd="5" destOrd="0" presId="urn:microsoft.com/office/officeart/2005/8/layout/hProcess4#2"/>
    <dgm:cxn modelId="{50332B9B-351A-408C-9168-25F40EB93228}" type="presParOf" srcId="{8AA9F753-6E47-44AA-B39A-3477F3895F47}" destId="{983F5177-E0B2-4867-BAAB-B8E8AF4D277C}" srcOrd="6" destOrd="0" presId="urn:microsoft.com/office/officeart/2005/8/layout/hProcess4#2"/>
    <dgm:cxn modelId="{47C08425-B28A-4903-B25E-EC01B7BFD725}" type="presParOf" srcId="{983F5177-E0B2-4867-BAAB-B8E8AF4D277C}" destId="{CFDDD3A0-CF70-427B-84C6-2DA252F30D1F}" srcOrd="0" destOrd="0" presId="urn:microsoft.com/office/officeart/2005/8/layout/hProcess4#2"/>
    <dgm:cxn modelId="{110C7015-3288-4F98-B94F-DF8F0CD95AB0}" type="presParOf" srcId="{983F5177-E0B2-4867-BAAB-B8E8AF4D277C}" destId="{A5945F6C-6241-4C84-A267-98E99B60EC22}" srcOrd="1" destOrd="0" presId="urn:microsoft.com/office/officeart/2005/8/layout/hProcess4#2"/>
    <dgm:cxn modelId="{DFC67761-678F-492E-98A4-D857F246A15E}" type="presParOf" srcId="{983F5177-E0B2-4867-BAAB-B8E8AF4D277C}" destId="{35C777F4-CA66-4BA2-8D7C-11705FD71297}" srcOrd="2" destOrd="0" presId="urn:microsoft.com/office/officeart/2005/8/layout/hProcess4#2"/>
    <dgm:cxn modelId="{A4E91C1B-3EC7-4212-8526-764ED46BFA9B}" type="presParOf" srcId="{983F5177-E0B2-4867-BAAB-B8E8AF4D277C}" destId="{521D4542-D79D-4629-9EBE-E03290D30867}" srcOrd="3" destOrd="0" presId="urn:microsoft.com/office/officeart/2005/8/layout/hProcess4#2"/>
    <dgm:cxn modelId="{DFA1D463-3EF1-495A-AA2F-B4DA13F41F91}" type="presParOf" srcId="{983F5177-E0B2-4867-BAAB-B8E8AF4D277C}" destId="{7BA0CD3F-E15F-4B17-B7DF-5154CD8A0FB7}" srcOrd="4" destOrd="0" presId="urn:microsoft.com/office/officeart/2005/8/layout/hProcess4#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71" loCatId="hierarchy" qsTypeId="urn:microsoft.com/office/officeart/2005/8/quickstyle/simple1#185" qsCatId="simple" csTypeId="urn:microsoft.com/office/officeart/2005/8/colors/accent2_1#99"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中国社会学百年</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solidFill>
          <a:srgbClr val="C00000"/>
        </a:solid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chemeClr val="bg1"/>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no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rgbClr val="003300"/>
              </a:solidFill>
            </a:rPr>
            <a:t>恢复重建</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a:no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pPr marL="0" lvl="0" indent="0" algn="ctr" defTabSz="622300">
            <a:lnSpc>
              <a:spcPct val="90000"/>
            </a:lnSpc>
            <a:spcBef>
              <a:spcPct val="0"/>
            </a:spcBef>
            <a:spcAft>
              <a:spcPct val="35000"/>
            </a:spcAft>
            <a:buNone/>
          </a:pPr>
          <a:r>
            <a:rPr lang="zh-CN" altLang="en-US" sz="1400" kern="1200" dirty="0">
              <a:solidFill>
                <a:srgbClr val="003300"/>
              </a:solidFill>
              <a:latin typeface="Calibri" panose="020F0502020204030204"/>
              <a:ea typeface="幼圆" panose="02010509060101010101" charset="-122"/>
              <a:cs typeface="+mn-cs"/>
            </a:rPr>
            <a:t>本土化</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a:xfrm>
          <a:off x="1812094" y="790"/>
          <a:ext cx="1255136" cy="375583"/>
        </a:xfrm>
        <a:prstGeom prst="roundRect">
          <a:avLst>
            <a:gd name="adj" fmla="val 10000"/>
          </a:avLst>
        </a:prstGeom>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a:xfrm>
          <a:off x="1812094" y="848307"/>
          <a:ext cx="1255143" cy="374987"/>
        </a:xfrm>
        <a:prstGeom prst="roundRect">
          <a:avLst>
            <a:gd name="adj" fmla="val 10000"/>
          </a:avLst>
        </a:prstGeom>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71"/>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71"/>
    <dgm:cxn modelId="{4EB18149-9EBE-4F6F-8D63-84BC4F8DA576}" type="presOf" srcId="{191C52A9-6ADC-48A4-BFA2-70576C6CF023}" destId="{4F6017A4-18C5-41C8-813C-BCF0DAAB5D60}" srcOrd="0" destOrd="0" presId="urn:microsoft.com/office/officeart/2005/8/layout/hierarchy2#171"/>
    <dgm:cxn modelId="{4D58CB0E-8FFA-42AB-AC88-B85AFCA9C92C}" type="presOf" srcId="{C6A2CDBB-CD23-4CFA-B8B3-EF72FE0D02BB}" destId="{8244429B-6B89-4049-8C13-427BCD0901C5}" srcOrd="1" destOrd="0" presId="urn:microsoft.com/office/officeart/2005/8/layout/hierarchy2#171"/>
    <dgm:cxn modelId="{EC07043B-4EC8-42EE-B860-F9DB0A363C35}" type="presOf" srcId="{A466AA6F-A6AF-4C32-B1C0-68B3B63A7494}" destId="{007B04FF-F154-41F4-81A8-352101A50A53}" srcOrd="0" destOrd="0" presId="urn:microsoft.com/office/officeart/2005/8/layout/hierarchy2#171"/>
    <dgm:cxn modelId="{DC335B06-30FF-4C73-BEF3-2A67A2DE3C4C}" type="presOf" srcId="{6D92A2A4-52CB-47C5-A99F-C357C3E1485C}" destId="{2F55AAA1-4080-43A0-BA19-98FB7F1FCF76}" srcOrd="1" destOrd="0" presId="urn:microsoft.com/office/officeart/2005/8/layout/hierarchy2#171"/>
    <dgm:cxn modelId="{F5E5AA57-46DD-441A-8336-6D9F5B9DF999}" type="presOf" srcId="{C817C2AF-8C7B-4D34-BA9F-5B2DADF61CA1}" destId="{0C86C485-A33E-445C-AEE7-E053D295C1B1}" srcOrd="0" destOrd="0" presId="urn:microsoft.com/office/officeart/2005/8/layout/hierarchy2#171"/>
    <dgm:cxn modelId="{FBDD2FDA-A025-46D1-82F0-B222400E4440}" type="presOf" srcId="{C6A2CDBB-CD23-4CFA-B8B3-EF72FE0D02BB}" destId="{5D47B1A7-FD20-46B6-9C1D-035588E43132}" srcOrd="0" destOrd="0" presId="urn:microsoft.com/office/officeart/2005/8/layout/hierarchy2#171"/>
    <dgm:cxn modelId="{2D79FE06-FAF8-4C3A-A8C7-D702EEDBB7B3}" type="presOf" srcId="{0DEFF285-4F85-479D-BAC1-BFEF98268245}" destId="{73152C07-7B19-41B2-88E6-986580992973}" srcOrd="0" destOrd="0" presId="urn:microsoft.com/office/officeart/2005/8/layout/hierarchy2#171"/>
    <dgm:cxn modelId="{3149D787-8484-409D-8192-8EF677843233}" type="presOf" srcId="{E9976FD9-EE2A-46E7-812C-2AA2914B7B88}" destId="{845D85F2-4468-4882-8309-9E28FEEBBDB1}" srcOrd="0" destOrd="0" presId="urn:microsoft.com/office/officeart/2005/8/layout/hierarchy2#171"/>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71"/>
    <dgm:cxn modelId="{5B9CB65F-77FE-471B-ACCC-B267819B68B7}" type="presParOf" srcId="{845D85F2-4468-4882-8309-9E28FEEBBDB1}" destId="{DC634A1F-A088-4862-9E7F-1C376F0EE550}" srcOrd="0" destOrd="0" presId="urn:microsoft.com/office/officeart/2005/8/layout/hierarchy2#171"/>
    <dgm:cxn modelId="{04372B2B-7178-4DBC-9021-701E2504CE03}" type="presParOf" srcId="{DC634A1F-A088-4862-9E7F-1C376F0EE550}" destId="{4F6017A4-18C5-41C8-813C-BCF0DAAB5D60}" srcOrd="0" destOrd="0" presId="urn:microsoft.com/office/officeart/2005/8/layout/hierarchy2#171"/>
    <dgm:cxn modelId="{A05B7667-5A15-4BC0-8DD7-701F704181FF}" type="presParOf" srcId="{DC634A1F-A088-4862-9E7F-1C376F0EE550}" destId="{294A443B-50AF-4606-8F3A-BBC830EEA53F}" srcOrd="1" destOrd="0" presId="urn:microsoft.com/office/officeart/2005/8/layout/hierarchy2#171"/>
    <dgm:cxn modelId="{ADF42F4A-596B-49F2-9624-9C182884DDF5}" type="presParOf" srcId="{294A443B-50AF-4606-8F3A-BBC830EEA53F}" destId="{5D47B1A7-FD20-46B6-9C1D-035588E43132}" srcOrd="0" destOrd="0" presId="urn:microsoft.com/office/officeart/2005/8/layout/hierarchy2#171"/>
    <dgm:cxn modelId="{39D9212C-2972-4EBD-8CDE-CF3A40CF1DEA}" type="presParOf" srcId="{5D47B1A7-FD20-46B6-9C1D-035588E43132}" destId="{8244429B-6B89-4049-8C13-427BCD0901C5}" srcOrd="0" destOrd="0" presId="urn:microsoft.com/office/officeart/2005/8/layout/hierarchy2#171"/>
    <dgm:cxn modelId="{05D9BDA9-A393-42AB-9588-D8063153E739}" type="presParOf" srcId="{294A443B-50AF-4606-8F3A-BBC830EEA53F}" destId="{2336AA8C-87DD-4D5E-AFBE-BE46CE3C6EF5}" srcOrd="1" destOrd="0" presId="urn:microsoft.com/office/officeart/2005/8/layout/hierarchy2#171"/>
    <dgm:cxn modelId="{33FAA889-6FA6-43A4-91A0-D0A44CE0A7EC}" type="presParOf" srcId="{2336AA8C-87DD-4D5E-AFBE-BE46CE3C6EF5}" destId="{73152C07-7B19-41B2-88E6-986580992973}" srcOrd="0" destOrd="0" presId="urn:microsoft.com/office/officeart/2005/8/layout/hierarchy2#171"/>
    <dgm:cxn modelId="{F9894F29-FA98-4AFA-AD95-CC32DEDCFD5F}" type="presParOf" srcId="{2336AA8C-87DD-4D5E-AFBE-BE46CE3C6EF5}" destId="{5555D773-91C9-4B40-8A36-1DF49F3F2509}" srcOrd="1" destOrd="0" presId="urn:microsoft.com/office/officeart/2005/8/layout/hierarchy2#171"/>
    <dgm:cxn modelId="{F83C4AF3-2726-4668-8A54-8858F603E9E4}" type="presParOf" srcId="{294A443B-50AF-4606-8F3A-BBC830EEA53F}" destId="{007B04FF-F154-41F4-81A8-352101A50A53}" srcOrd="2" destOrd="0" presId="urn:microsoft.com/office/officeart/2005/8/layout/hierarchy2#171"/>
    <dgm:cxn modelId="{985BD334-77D8-4D27-8520-CB4D714763D4}" type="presParOf" srcId="{007B04FF-F154-41F4-81A8-352101A50A53}" destId="{39EF0C11-9AF9-4B35-8F84-FABC62B78890}" srcOrd="0" destOrd="0" presId="urn:microsoft.com/office/officeart/2005/8/layout/hierarchy2#171"/>
    <dgm:cxn modelId="{3692014A-BEA0-4F69-8B29-FA475BC11F75}" type="presParOf" srcId="{294A443B-50AF-4606-8F3A-BBC830EEA53F}" destId="{252E7A23-840A-49B5-ABEF-618BF3D400ED}" srcOrd="3" destOrd="0" presId="urn:microsoft.com/office/officeart/2005/8/layout/hierarchy2#171"/>
    <dgm:cxn modelId="{6810A3EB-8042-421A-9910-19491446E86B}" type="presParOf" srcId="{252E7A23-840A-49B5-ABEF-618BF3D400ED}" destId="{0C86C485-A33E-445C-AEE7-E053D295C1B1}" srcOrd="0" destOrd="0" presId="urn:microsoft.com/office/officeart/2005/8/layout/hierarchy2#171"/>
    <dgm:cxn modelId="{5E092A2E-7C38-488E-BB9D-3DFE0D5FFC3B}" type="presParOf" srcId="{252E7A23-840A-49B5-ABEF-618BF3D400ED}" destId="{4B1E77DA-10B5-49D3-AB71-C7E8FD42D02D}" srcOrd="1" destOrd="0" presId="urn:microsoft.com/office/officeart/2005/8/layout/hierarchy2#171"/>
    <dgm:cxn modelId="{86B4446A-E62A-4348-8B8F-F89852935595}" type="presParOf" srcId="{294A443B-50AF-4606-8F3A-BBC830EEA53F}" destId="{6378A963-EE32-4F11-8778-CDBCCBCD727B}" srcOrd="4" destOrd="0" presId="urn:microsoft.com/office/officeart/2005/8/layout/hierarchy2#171"/>
    <dgm:cxn modelId="{1DC6FA70-92FD-481E-9F29-F96914D89997}" type="presParOf" srcId="{6378A963-EE32-4F11-8778-CDBCCBCD727B}" destId="{2F55AAA1-4080-43A0-BA19-98FB7F1FCF76}" srcOrd="0" destOrd="0" presId="urn:microsoft.com/office/officeart/2005/8/layout/hierarchy2#171"/>
    <dgm:cxn modelId="{00DCE107-E0C3-490E-9518-C5C0978C68FE}" type="presParOf" srcId="{294A443B-50AF-4606-8F3A-BBC830EEA53F}" destId="{2F35AE61-D373-4C2B-BFE9-59A5C62ECF1B}" srcOrd="5" destOrd="0" presId="urn:microsoft.com/office/officeart/2005/8/layout/hierarchy2#171"/>
    <dgm:cxn modelId="{4F8C04FE-6586-4DAA-ABC4-499538C09721}" type="presParOf" srcId="{2F35AE61-D373-4C2B-BFE9-59A5C62ECF1B}" destId="{1020CC92-E450-4DAD-A2FE-734A6D3BE6CD}" srcOrd="0" destOrd="0" presId="urn:microsoft.com/office/officeart/2005/8/layout/hierarchy2#171"/>
    <dgm:cxn modelId="{91AC1E5C-A123-46E4-9C8E-6A88B028A6A7}" type="presParOf" srcId="{2F35AE61-D373-4C2B-BFE9-59A5C62ECF1B}" destId="{E23E0B7F-F699-46BF-804A-2831F7D9AC42}" srcOrd="1" destOrd="0" presId="urn:microsoft.com/office/officeart/2005/8/layout/hierarchy2#17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55" loCatId="hierarchy" qsTypeId="urn:microsoft.com/office/officeart/2005/8/quickstyle/simple1#168" qsCatId="simple" csTypeId="urn:microsoft.com/office/officeart/2005/8/colors/accent2_1#84" csCatId="accent2" phldr="1"/>
      <dgm:spPr/>
      <dgm:t>
        <a:bodyPr/>
        <a:lstStyle/>
        <a:p>
          <a:endParaRPr lang="zh-CN" altLang="en-US"/>
        </a:p>
      </dgm:t>
    </dgm:pt>
    <dgm:pt modelId="{191C52A9-6ADC-48A4-BFA2-70576C6CF023}">
      <dgm:prSet phldrT="[文本]" custT="1"/>
      <dgm:spPr/>
      <dgm:t>
        <a:bodyPr/>
        <a:lstStyle/>
        <a:p>
          <a:r>
            <a:rPr lang="zh-CN" altLang="en-US" sz="2800" dirty="0"/>
            <a:t>第一章</a:t>
          </a:r>
          <a:endParaRPr lang="en-US" altLang="zh-CN" sz="2800" dirty="0"/>
        </a:p>
        <a:p>
          <a:r>
            <a:rPr lang="zh-CN" altLang="en-US" sz="2800" dirty="0"/>
            <a:t>社会学的创立与发展</a:t>
          </a:r>
        </a:p>
      </dgm:t>
    </dgm:pt>
    <dgm:pt modelId="{2E2E29E4-D230-4F45-BC8C-7A783DDC0EC2}" cxnId="{84B0F3C7-4C62-4581-BEC1-A18DF1F8B48B}" type="parTrans">
      <dgm:prSet/>
      <dgm:spPr/>
      <dgm:t>
        <a:bodyPr/>
        <a:lstStyle/>
        <a:p>
          <a:endParaRPr lang="zh-CN" altLang="en-US" sz="2800"/>
        </a:p>
      </dgm:t>
    </dgm:pt>
    <dgm:pt modelId="{40558D67-11B5-4D84-BDAE-163DAD30583C}" cxnId="{84B0F3C7-4C62-4581-BEC1-A18DF1F8B48B}" type="sibTrans">
      <dgm:prSet/>
      <dgm:spPr/>
      <dgm:t>
        <a:bodyPr/>
        <a:lstStyle/>
        <a:p>
          <a:endParaRPr lang="zh-CN" altLang="en-US" sz="2800"/>
        </a:p>
      </dgm:t>
    </dgm:pt>
    <dgm:pt modelId="{0DEFF285-4F85-479D-BAC1-BFEF98268245}">
      <dgm:prSet phldrT="[文本]" custT="1"/>
      <dgm:spPr>
        <a:solidFill>
          <a:srgbClr val="C00000"/>
        </a:solidFill>
      </dgm:spPr>
      <dgm:t>
        <a:bodyPr/>
        <a:lstStyle/>
        <a:p>
          <a:r>
            <a:rPr lang="en-US" altLang="zh-CN" sz="2800" dirty="0">
              <a:solidFill>
                <a:schemeClr val="bg1"/>
              </a:solidFill>
            </a:rPr>
            <a:t>1.</a:t>
          </a:r>
          <a:r>
            <a:rPr lang="zh-CN" altLang="en-US" sz="2800" dirty="0">
              <a:solidFill>
                <a:schemeClr val="bg1"/>
              </a:solidFill>
            </a:rPr>
            <a:t>社会学的创立</a:t>
          </a:r>
        </a:p>
      </dgm:t>
    </dgm:pt>
    <dgm:pt modelId="{C6A2CDBB-CD23-4CFA-B8B3-EF72FE0D02BB}" cxnId="{40087DF3-E2D9-4443-8C6F-20F7C4D3EB25}" type="parTrans">
      <dgm:prSet custT="1"/>
      <dgm:spPr/>
      <dgm:t>
        <a:bodyPr/>
        <a:lstStyle/>
        <a:p>
          <a:endParaRPr lang="zh-CN" altLang="en-US" sz="2800"/>
        </a:p>
      </dgm:t>
    </dgm:pt>
    <dgm:pt modelId="{94F67DF3-B388-4E31-B851-4305775F9990}" cxnId="{40087DF3-E2D9-4443-8C6F-20F7C4D3EB25}" type="sibTrans">
      <dgm:prSet/>
      <dgm:spPr/>
      <dgm:t>
        <a:bodyPr/>
        <a:lstStyle/>
        <a:p>
          <a:endParaRPr lang="zh-CN" altLang="en-US" sz="2800"/>
        </a:p>
      </dgm:t>
    </dgm:pt>
    <dgm:pt modelId="{C817C2AF-8C7B-4D34-BA9F-5B2DADF61CA1}">
      <dgm:prSet phldrT="[文本]" custT="1"/>
      <dgm:spPr/>
      <dgm:t>
        <a:bodyPr/>
        <a:lstStyle/>
        <a:p>
          <a:r>
            <a:rPr lang="en-US" altLang="zh-CN" sz="2800" dirty="0"/>
            <a:t>2.</a:t>
          </a:r>
          <a:r>
            <a:rPr lang="zh-CN" altLang="en-US" sz="2800" dirty="0"/>
            <a:t>社会学主要理论流派</a:t>
          </a:r>
        </a:p>
      </dgm:t>
    </dgm:pt>
    <dgm:pt modelId="{A466AA6F-A6AF-4C32-B1C0-68B3B63A7494}" cxnId="{819756BD-5003-4E09-8B96-68026D35C22B}" type="parTrans">
      <dgm:prSet custT="1"/>
      <dgm:spPr/>
      <dgm:t>
        <a:bodyPr/>
        <a:lstStyle/>
        <a:p>
          <a:endParaRPr lang="zh-CN" altLang="en-US" sz="2800"/>
        </a:p>
      </dgm:t>
    </dgm:pt>
    <dgm:pt modelId="{4C597391-ADDC-4F26-B5B5-00888E189A22}" cxnId="{819756BD-5003-4E09-8B96-68026D35C22B}" type="sibTrans">
      <dgm:prSet/>
      <dgm:spPr/>
      <dgm:t>
        <a:bodyPr/>
        <a:lstStyle/>
        <a:p>
          <a:endParaRPr lang="zh-CN" altLang="en-US" sz="2800"/>
        </a:p>
      </dgm:t>
    </dgm:pt>
    <dgm:pt modelId="{22FC2535-605D-4E44-9C35-9FCBA9CBEBE9}">
      <dgm:prSet custT="1"/>
      <dgm:spPr/>
      <dgm:t>
        <a:bodyPr/>
        <a:lstStyle/>
        <a:p>
          <a:r>
            <a:rPr lang="en-US" altLang="zh-CN" sz="2800" dirty="0"/>
            <a:t>3.</a:t>
          </a:r>
          <a:r>
            <a:rPr lang="zh-CN" altLang="en-US" sz="2800" dirty="0"/>
            <a:t>中国社会学百年</a:t>
          </a:r>
        </a:p>
      </dgm:t>
    </dgm:pt>
    <dgm:pt modelId="{6D92A2A4-52CB-47C5-A99F-C357C3E1485C}" cxnId="{4AD6CE56-F465-48CC-BB40-D94B9C5E5A59}" type="parTrans">
      <dgm:prSet custT="1"/>
      <dgm:spPr/>
      <dgm:t>
        <a:bodyPr/>
        <a:lstStyle/>
        <a:p>
          <a:endParaRPr lang="zh-CN" altLang="en-US" sz="2800"/>
        </a:p>
      </dgm:t>
    </dgm:pt>
    <dgm:pt modelId="{5B70C8C7-8EEC-41EA-B435-634AB00958B0}" cxnId="{4AD6CE56-F465-48CC-BB40-D94B9C5E5A59}" type="sibTrans">
      <dgm:prSet/>
      <dgm:spPr/>
      <dgm:t>
        <a:bodyPr/>
        <a:lstStyle/>
        <a:p>
          <a:endParaRPr lang="zh-CN" altLang="en-US" sz="2800"/>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55"/>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55"/>
    <dgm:cxn modelId="{4EB18149-9EBE-4F6F-8D63-84BC4F8DA576}" type="presOf" srcId="{191C52A9-6ADC-48A4-BFA2-70576C6CF023}" destId="{4F6017A4-18C5-41C8-813C-BCF0DAAB5D60}" srcOrd="0" destOrd="0" presId="urn:microsoft.com/office/officeart/2005/8/layout/hierarchy2#155"/>
    <dgm:cxn modelId="{4D58CB0E-8FFA-42AB-AC88-B85AFCA9C92C}" type="presOf" srcId="{C6A2CDBB-CD23-4CFA-B8B3-EF72FE0D02BB}" destId="{8244429B-6B89-4049-8C13-427BCD0901C5}" srcOrd="1" destOrd="0" presId="urn:microsoft.com/office/officeart/2005/8/layout/hierarchy2#155"/>
    <dgm:cxn modelId="{EC07043B-4EC8-42EE-B860-F9DB0A363C35}" type="presOf" srcId="{A466AA6F-A6AF-4C32-B1C0-68B3B63A7494}" destId="{007B04FF-F154-41F4-81A8-352101A50A53}" srcOrd="0" destOrd="0" presId="urn:microsoft.com/office/officeart/2005/8/layout/hierarchy2#155"/>
    <dgm:cxn modelId="{DC335B06-30FF-4C73-BEF3-2A67A2DE3C4C}" type="presOf" srcId="{6D92A2A4-52CB-47C5-A99F-C357C3E1485C}" destId="{2F55AAA1-4080-43A0-BA19-98FB7F1FCF76}" srcOrd="1" destOrd="0" presId="urn:microsoft.com/office/officeart/2005/8/layout/hierarchy2#155"/>
    <dgm:cxn modelId="{F5E5AA57-46DD-441A-8336-6D9F5B9DF999}" type="presOf" srcId="{C817C2AF-8C7B-4D34-BA9F-5B2DADF61CA1}" destId="{0C86C485-A33E-445C-AEE7-E053D295C1B1}" srcOrd="0" destOrd="0" presId="urn:microsoft.com/office/officeart/2005/8/layout/hierarchy2#155"/>
    <dgm:cxn modelId="{FBDD2FDA-A025-46D1-82F0-B222400E4440}" type="presOf" srcId="{C6A2CDBB-CD23-4CFA-B8B3-EF72FE0D02BB}" destId="{5D47B1A7-FD20-46B6-9C1D-035588E43132}" srcOrd="0" destOrd="0" presId="urn:microsoft.com/office/officeart/2005/8/layout/hierarchy2#155"/>
    <dgm:cxn modelId="{2D79FE06-FAF8-4C3A-A8C7-D702EEDBB7B3}" type="presOf" srcId="{0DEFF285-4F85-479D-BAC1-BFEF98268245}" destId="{73152C07-7B19-41B2-88E6-986580992973}" srcOrd="0" destOrd="0" presId="urn:microsoft.com/office/officeart/2005/8/layout/hierarchy2#155"/>
    <dgm:cxn modelId="{3149D787-8484-409D-8192-8EF677843233}" type="presOf" srcId="{E9976FD9-EE2A-46E7-812C-2AA2914B7B88}" destId="{845D85F2-4468-4882-8309-9E28FEEBBDB1}" srcOrd="0" destOrd="0" presId="urn:microsoft.com/office/officeart/2005/8/layout/hierarchy2#155"/>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55"/>
    <dgm:cxn modelId="{5B9CB65F-77FE-471B-ACCC-B267819B68B7}" type="presParOf" srcId="{845D85F2-4468-4882-8309-9E28FEEBBDB1}" destId="{DC634A1F-A088-4862-9E7F-1C376F0EE550}" srcOrd="0" destOrd="0" presId="urn:microsoft.com/office/officeart/2005/8/layout/hierarchy2#155"/>
    <dgm:cxn modelId="{04372B2B-7178-4DBC-9021-701E2504CE03}" type="presParOf" srcId="{DC634A1F-A088-4862-9E7F-1C376F0EE550}" destId="{4F6017A4-18C5-41C8-813C-BCF0DAAB5D60}" srcOrd="0" destOrd="0" presId="urn:microsoft.com/office/officeart/2005/8/layout/hierarchy2#155"/>
    <dgm:cxn modelId="{A05B7667-5A15-4BC0-8DD7-701F704181FF}" type="presParOf" srcId="{DC634A1F-A088-4862-9E7F-1C376F0EE550}" destId="{294A443B-50AF-4606-8F3A-BBC830EEA53F}" srcOrd="1" destOrd="0" presId="urn:microsoft.com/office/officeart/2005/8/layout/hierarchy2#155"/>
    <dgm:cxn modelId="{ADF42F4A-596B-49F2-9624-9C182884DDF5}" type="presParOf" srcId="{294A443B-50AF-4606-8F3A-BBC830EEA53F}" destId="{5D47B1A7-FD20-46B6-9C1D-035588E43132}" srcOrd="0" destOrd="0" presId="urn:microsoft.com/office/officeart/2005/8/layout/hierarchy2#155"/>
    <dgm:cxn modelId="{39D9212C-2972-4EBD-8CDE-CF3A40CF1DEA}" type="presParOf" srcId="{5D47B1A7-FD20-46B6-9C1D-035588E43132}" destId="{8244429B-6B89-4049-8C13-427BCD0901C5}" srcOrd="0" destOrd="0" presId="urn:microsoft.com/office/officeart/2005/8/layout/hierarchy2#155"/>
    <dgm:cxn modelId="{05D9BDA9-A393-42AB-9588-D8063153E739}" type="presParOf" srcId="{294A443B-50AF-4606-8F3A-BBC830EEA53F}" destId="{2336AA8C-87DD-4D5E-AFBE-BE46CE3C6EF5}" srcOrd="1" destOrd="0" presId="urn:microsoft.com/office/officeart/2005/8/layout/hierarchy2#155"/>
    <dgm:cxn modelId="{33FAA889-6FA6-43A4-91A0-D0A44CE0A7EC}" type="presParOf" srcId="{2336AA8C-87DD-4D5E-AFBE-BE46CE3C6EF5}" destId="{73152C07-7B19-41B2-88E6-986580992973}" srcOrd="0" destOrd="0" presId="urn:microsoft.com/office/officeart/2005/8/layout/hierarchy2#155"/>
    <dgm:cxn modelId="{F9894F29-FA98-4AFA-AD95-CC32DEDCFD5F}" type="presParOf" srcId="{2336AA8C-87DD-4D5E-AFBE-BE46CE3C6EF5}" destId="{5555D773-91C9-4B40-8A36-1DF49F3F2509}" srcOrd="1" destOrd="0" presId="urn:microsoft.com/office/officeart/2005/8/layout/hierarchy2#155"/>
    <dgm:cxn modelId="{F83C4AF3-2726-4668-8A54-8858F603E9E4}" type="presParOf" srcId="{294A443B-50AF-4606-8F3A-BBC830EEA53F}" destId="{007B04FF-F154-41F4-81A8-352101A50A53}" srcOrd="2" destOrd="0" presId="urn:microsoft.com/office/officeart/2005/8/layout/hierarchy2#155"/>
    <dgm:cxn modelId="{985BD334-77D8-4D27-8520-CB4D714763D4}" type="presParOf" srcId="{007B04FF-F154-41F4-81A8-352101A50A53}" destId="{39EF0C11-9AF9-4B35-8F84-FABC62B78890}" srcOrd="0" destOrd="0" presId="urn:microsoft.com/office/officeart/2005/8/layout/hierarchy2#155"/>
    <dgm:cxn modelId="{3692014A-BEA0-4F69-8B29-FA475BC11F75}" type="presParOf" srcId="{294A443B-50AF-4606-8F3A-BBC830EEA53F}" destId="{252E7A23-840A-49B5-ABEF-618BF3D400ED}" srcOrd="3" destOrd="0" presId="urn:microsoft.com/office/officeart/2005/8/layout/hierarchy2#155"/>
    <dgm:cxn modelId="{6810A3EB-8042-421A-9910-19491446E86B}" type="presParOf" srcId="{252E7A23-840A-49B5-ABEF-618BF3D400ED}" destId="{0C86C485-A33E-445C-AEE7-E053D295C1B1}" srcOrd="0" destOrd="0" presId="urn:microsoft.com/office/officeart/2005/8/layout/hierarchy2#155"/>
    <dgm:cxn modelId="{5E092A2E-7C38-488E-BB9D-3DFE0D5FFC3B}" type="presParOf" srcId="{252E7A23-840A-49B5-ABEF-618BF3D400ED}" destId="{4B1E77DA-10B5-49D3-AB71-C7E8FD42D02D}" srcOrd="1" destOrd="0" presId="urn:microsoft.com/office/officeart/2005/8/layout/hierarchy2#155"/>
    <dgm:cxn modelId="{86B4446A-E62A-4348-8B8F-F89852935595}" type="presParOf" srcId="{294A443B-50AF-4606-8F3A-BBC830EEA53F}" destId="{6378A963-EE32-4F11-8778-CDBCCBCD727B}" srcOrd="4" destOrd="0" presId="urn:microsoft.com/office/officeart/2005/8/layout/hierarchy2#155"/>
    <dgm:cxn modelId="{1DC6FA70-92FD-481E-9F29-F96914D89997}" type="presParOf" srcId="{6378A963-EE32-4F11-8778-CDBCCBCD727B}" destId="{2F55AAA1-4080-43A0-BA19-98FB7F1FCF76}" srcOrd="0" destOrd="0" presId="urn:microsoft.com/office/officeart/2005/8/layout/hierarchy2#155"/>
    <dgm:cxn modelId="{00DCE107-E0C3-490E-9518-C5C0978C68FE}" type="presParOf" srcId="{294A443B-50AF-4606-8F3A-BBC830EEA53F}" destId="{2F35AE61-D373-4C2B-BFE9-59A5C62ECF1B}" srcOrd="5" destOrd="0" presId="urn:microsoft.com/office/officeart/2005/8/layout/hierarchy2#155"/>
    <dgm:cxn modelId="{4F8C04FE-6586-4DAA-ABC4-499538C09721}" type="presParOf" srcId="{2F35AE61-D373-4C2B-BFE9-59A5C62ECF1B}" destId="{1020CC92-E450-4DAD-A2FE-734A6D3BE6CD}" srcOrd="0" destOrd="0" presId="urn:microsoft.com/office/officeart/2005/8/layout/hierarchy2#155"/>
    <dgm:cxn modelId="{91AC1E5C-A123-46E4-9C8E-6A88B028A6A7}" type="presParOf" srcId="{2F35AE61-D373-4C2B-BFE9-59A5C62ECF1B}" destId="{E23E0B7F-F699-46BF-804A-2831F7D9AC42}" srcOrd="1" destOrd="0" presId="urn:microsoft.com/office/officeart/2005/8/layout/hierarchy2#15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72" loCatId="hierarchy" qsTypeId="urn:microsoft.com/office/officeart/2005/8/quickstyle/simple1#186" qsCatId="simple" csTypeId="urn:microsoft.com/office/officeart/2005/8/colors/accent2_1#100"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中国社会学百年</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noFill/>
      </dgm:spPr>
      <dgm:t>
        <a:bodyPr/>
        <a:lstStyle/>
        <a:p>
          <a:r>
            <a:rPr lang="zh-CN" altLang="en-US" sz="1400" dirty="0">
              <a:solidFill>
                <a:srgbClr val="003300"/>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no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rgbClr val="003300"/>
              </a:solidFill>
            </a:rPr>
            <a:t>恢复重建</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a:solidFill>
          <a:srgbClr val="C00000"/>
        </a:solidFill>
      </dgm:spPr>
      <dgm:t>
        <a:bodyPr/>
        <a:lstStyle/>
        <a:p>
          <a:r>
            <a:rPr lang="zh-CN" altLang="en-US" sz="1400" dirty="0">
              <a:solidFill>
                <a:schemeClr val="bg1"/>
              </a:solidFill>
            </a:rPr>
            <a:t>本土化</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72"/>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72"/>
    <dgm:cxn modelId="{4EB18149-9EBE-4F6F-8D63-84BC4F8DA576}" type="presOf" srcId="{191C52A9-6ADC-48A4-BFA2-70576C6CF023}" destId="{4F6017A4-18C5-41C8-813C-BCF0DAAB5D60}" srcOrd="0" destOrd="0" presId="urn:microsoft.com/office/officeart/2005/8/layout/hierarchy2#172"/>
    <dgm:cxn modelId="{4D58CB0E-8FFA-42AB-AC88-B85AFCA9C92C}" type="presOf" srcId="{C6A2CDBB-CD23-4CFA-B8B3-EF72FE0D02BB}" destId="{8244429B-6B89-4049-8C13-427BCD0901C5}" srcOrd="1" destOrd="0" presId="urn:microsoft.com/office/officeart/2005/8/layout/hierarchy2#172"/>
    <dgm:cxn modelId="{EC07043B-4EC8-42EE-B860-F9DB0A363C35}" type="presOf" srcId="{A466AA6F-A6AF-4C32-B1C0-68B3B63A7494}" destId="{007B04FF-F154-41F4-81A8-352101A50A53}" srcOrd="0" destOrd="0" presId="urn:microsoft.com/office/officeart/2005/8/layout/hierarchy2#172"/>
    <dgm:cxn modelId="{DC335B06-30FF-4C73-BEF3-2A67A2DE3C4C}" type="presOf" srcId="{6D92A2A4-52CB-47C5-A99F-C357C3E1485C}" destId="{2F55AAA1-4080-43A0-BA19-98FB7F1FCF76}" srcOrd="1" destOrd="0" presId="urn:microsoft.com/office/officeart/2005/8/layout/hierarchy2#172"/>
    <dgm:cxn modelId="{F5E5AA57-46DD-441A-8336-6D9F5B9DF999}" type="presOf" srcId="{C817C2AF-8C7B-4D34-BA9F-5B2DADF61CA1}" destId="{0C86C485-A33E-445C-AEE7-E053D295C1B1}" srcOrd="0" destOrd="0" presId="urn:microsoft.com/office/officeart/2005/8/layout/hierarchy2#172"/>
    <dgm:cxn modelId="{FBDD2FDA-A025-46D1-82F0-B222400E4440}" type="presOf" srcId="{C6A2CDBB-CD23-4CFA-B8B3-EF72FE0D02BB}" destId="{5D47B1A7-FD20-46B6-9C1D-035588E43132}" srcOrd="0" destOrd="0" presId="urn:microsoft.com/office/officeart/2005/8/layout/hierarchy2#172"/>
    <dgm:cxn modelId="{2D79FE06-FAF8-4C3A-A8C7-D702EEDBB7B3}" type="presOf" srcId="{0DEFF285-4F85-479D-BAC1-BFEF98268245}" destId="{73152C07-7B19-41B2-88E6-986580992973}" srcOrd="0" destOrd="0" presId="urn:microsoft.com/office/officeart/2005/8/layout/hierarchy2#172"/>
    <dgm:cxn modelId="{3149D787-8484-409D-8192-8EF677843233}" type="presOf" srcId="{E9976FD9-EE2A-46E7-812C-2AA2914B7B88}" destId="{845D85F2-4468-4882-8309-9E28FEEBBDB1}" srcOrd="0" destOrd="0" presId="urn:microsoft.com/office/officeart/2005/8/layout/hierarchy2#172"/>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72"/>
    <dgm:cxn modelId="{5B9CB65F-77FE-471B-ACCC-B267819B68B7}" type="presParOf" srcId="{845D85F2-4468-4882-8309-9E28FEEBBDB1}" destId="{DC634A1F-A088-4862-9E7F-1C376F0EE550}" srcOrd="0" destOrd="0" presId="urn:microsoft.com/office/officeart/2005/8/layout/hierarchy2#172"/>
    <dgm:cxn modelId="{04372B2B-7178-4DBC-9021-701E2504CE03}" type="presParOf" srcId="{DC634A1F-A088-4862-9E7F-1C376F0EE550}" destId="{4F6017A4-18C5-41C8-813C-BCF0DAAB5D60}" srcOrd="0" destOrd="0" presId="urn:microsoft.com/office/officeart/2005/8/layout/hierarchy2#172"/>
    <dgm:cxn modelId="{A05B7667-5A15-4BC0-8DD7-701F704181FF}" type="presParOf" srcId="{DC634A1F-A088-4862-9E7F-1C376F0EE550}" destId="{294A443B-50AF-4606-8F3A-BBC830EEA53F}" srcOrd="1" destOrd="0" presId="urn:microsoft.com/office/officeart/2005/8/layout/hierarchy2#172"/>
    <dgm:cxn modelId="{ADF42F4A-596B-49F2-9624-9C182884DDF5}" type="presParOf" srcId="{294A443B-50AF-4606-8F3A-BBC830EEA53F}" destId="{5D47B1A7-FD20-46B6-9C1D-035588E43132}" srcOrd="0" destOrd="0" presId="urn:microsoft.com/office/officeart/2005/8/layout/hierarchy2#172"/>
    <dgm:cxn modelId="{39D9212C-2972-4EBD-8CDE-CF3A40CF1DEA}" type="presParOf" srcId="{5D47B1A7-FD20-46B6-9C1D-035588E43132}" destId="{8244429B-6B89-4049-8C13-427BCD0901C5}" srcOrd="0" destOrd="0" presId="urn:microsoft.com/office/officeart/2005/8/layout/hierarchy2#172"/>
    <dgm:cxn modelId="{05D9BDA9-A393-42AB-9588-D8063153E739}" type="presParOf" srcId="{294A443B-50AF-4606-8F3A-BBC830EEA53F}" destId="{2336AA8C-87DD-4D5E-AFBE-BE46CE3C6EF5}" srcOrd="1" destOrd="0" presId="urn:microsoft.com/office/officeart/2005/8/layout/hierarchy2#172"/>
    <dgm:cxn modelId="{33FAA889-6FA6-43A4-91A0-D0A44CE0A7EC}" type="presParOf" srcId="{2336AA8C-87DD-4D5E-AFBE-BE46CE3C6EF5}" destId="{73152C07-7B19-41B2-88E6-986580992973}" srcOrd="0" destOrd="0" presId="urn:microsoft.com/office/officeart/2005/8/layout/hierarchy2#172"/>
    <dgm:cxn modelId="{F9894F29-FA98-4AFA-AD95-CC32DEDCFD5F}" type="presParOf" srcId="{2336AA8C-87DD-4D5E-AFBE-BE46CE3C6EF5}" destId="{5555D773-91C9-4B40-8A36-1DF49F3F2509}" srcOrd="1" destOrd="0" presId="urn:microsoft.com/office/officeart/2005/8/layout/hierarchy2#172"/>
    <dgm:cxn modelId="{F83C4AF3-2726-4668-8A54-8858F603E9E4}" type="presParOf" srcId="{294A443B-50AF-4606-8F3A-BBC830EEA53F}" destId="{007B04FF-F154-41F4-81A8-352101A50A53}" srcOrd="2" destOrd="0" presId="urn:microsoft.com/office/officeart/2005/8/layout/hierarchy2#172"/>
    <dgm:cxn modelId="{985BD334-77D8-4D27-8520-CB4D714763D4}" type="presParOf" srcId="{007B04FF-F154-41F4-81A8-352101A50A53}" destId="{39EF0C11-9AF9-4B35-8F84-FABC62B78890}" srcOrd="0" destOrd="0" presId="urn:microsoft.com/office/officeart/2005/8/layout/hierarchy2#172"/>
    <dgm:cxn modelId="{3692014A-BEA0-4F69-8B29-FA475BC11F75}" type="presParOf" srcId="{294A443B-50AF-4606-8F3A-BBC830EEA53F}" destId="{252E7A23-840A-49B5-ABEF-618BF3D400ED}" srcOrd="3" destOrd="0" presId="urn:microsoft.com/office/officeart/2005/8/layout/hierarchy2#172"/>
    <dgm:cxn modelId="{6810A3EB-8042-421A-9910-19491446E86B}" type="presParOf" srcId="{252E7A23-840A-49B5-ABEF-618BF3D400ED}" destId="{0C86C485-A33E-445C-AEE7-E053D295C1B1}" srcOrd="0" destOrd="0" presId="urn:microsoft.com/office/officeart/2005/8/layout/hierarchy2#172"/>
    <dgm:cxn modelId="{5E092A2E-7C38-488E-BB9D-3DFE0D5FFC3B}" type="presParOf" srcId="{252E7A23-840A-49B5-ABEF-618BF3D400ED}" destId="{4B1E77DA-10B5-49D3-AB71-C7E8FD42D02D}" srcOrd="1" destOrd="0" presId="urn:microsoft.com/office/officeart/2005/8/layout/hierarchy2#172"/>
    <dgm:cxn modelId="{86B4446A-E62A-4348-8B8F-F89852935595}" type="presParOf" srcId="{294A443B-50AF-4606-8F3A-BBC830EEA53F}" destId="{6378A963-EE32-4F11-8778-CDBCCBCD727B}" srcOrd="4" destOrd="0" presId="urn:microsoft.com/office/officeart/2005/8/layout/hierarchy2#172"/>
    <dgm:cxn modelId="{1DC6FA70-92FD-481E-9F29-F96914D89997}" type="presParOf" srcId="{6378A963-EE32-4F11-8778-CDBCCBCD727B}" destId="{2F55AAA1-4080-43A0-BA19-98FB7F1FCF76}" srcOrd="0" destOrd="0" presId="urn:microsoft.com/office/officeart/2005/8/layout/hierarchy2#172"/>
    <dgm:cxn modelId="{00DCE107-E0C3-490E-9518-C5C0978C68FE}" type="presParOf" srcId="{294A443B-50AF-4606-8F3A-BBC830EEA53F}" destId="{2F35AE61-D373-4C2B-BFE9-59A5C62ECF1B}" srcOrd="5" destOrd="0" presId="urn:microsoft.com/office/officeart/2005/8/layout/hierarchy2#172"/>
    <dgm:cxn modelId="{4F8C04FE-6586-4DAA-ABC4-499538C09721}" type="presParOf" srcId="{2F35AE61-D373-4C2B-BFE9-59A5C62ECF1B}" destId="{1020CC92-E450-4DAD-A2FE-734A6D3BE6CD}" srcOrd="0" destOrd="0" presId="urn:microsoft.com/office/officeart/2005/8/layout/hierarchy2#172"/>
    <dgm:cxn modelId="{91AC1E5C-A123-46E4-9C8E-6A88B028A6A7}" type="presParOf" srcId="{2F35AE61-D373-4C2B-BFE9-59A5C62ECF1B}" destId="{E23E0B7F-F699-46BF-804A-2831F7D9AC42}" srcOrd="1" destOrd="0" presId="urn:microsoft.com/office/officeart/2005/8/layout/hierarchy2#17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56" loCatId="hierarchy" qsTypeId="urn:microsoft.com/office/officeart/2005/8/quickstyle/simple1#169" qsCatId="simple" csTypeId="urn:microsoft.com/office/officeart/2005/8/colors/accent2_1#85" csCatId="accent2" phldr="1"/>
      <dgm:spPr/>
      <dgm:t>
        <a:bodyPr/>
        <a:lstStyle/>
        <a:p>
          <a:endParaRPr lang="zh-CN" altLang="en-US"/>
        </a:p>
      </dgm:t>
    </dgm:pt>
    <dgm:pt modelId="{191C52A9-6ADC-48A4-BFA2-70576C6CF023}">
      <dgm:prSet phldrT="[文本]" custT="1"/>
      <dgm:spPr/>
      <dgm:t>
        <a:bodyPr/>
        <a:lstStyle/>
        <a:p>
          <a:r>
            <a:rPr lang="zh-CN" altLang="en-US" sz="1400" dirty="0"/>
            <a:t>社会学的创立</a:t>
          </a:r>
        </a:p>
      </dgm:t>
    </dgm:pt>
    <dgm:pt modelId="{2E2E29E4-D230-4F45-BC8C-7A783DDC0EC2}" cxnId="{84B0F3C7-4C62-4581-BEC1-A18DF1F8B48B}" type="parTrans">
      <dgm:prSet/>
      <dgm:spPr/>
      <dgm:t>
        <a:bodyPr/>
        <a:lstStyle/>
        <a:p>
          <a:endParaRPr lang="zh-CN" altLang="en-US" sz="1400"/>
        </a:p>
      </dgm:t>
    </dgm:pt>
    <dgm:pt modelId="{40558D67-11B5-4D84-BDAE-163DAD30583C}" cxnId="{84B0F3C7-4C62-4581-BEC1-A18DF1F8B48B}" type="sibTrans">
      <dgm:prSet/>
      <dgm:spPr/>
      <dgm:t>
        <a:bodyPr/>
        <a:lstStyle/>
        <a:p>
          <a:endParaRPr lang="zh-CN" altLang="en-US" sz="1400"/>
        </a:p>
      </dgm:t>
    </dgm:pt>
    <dgm:pt modelId="{0DEFF285-4F85-479D-BAC1-BFEF98268245}">
      <dgm:prSet phldrT="[文本]" custT="1"/>
      <dgm:spPr>
        <a:solidFill>
          <a:srgbClr val="C00000"/>
        </a:solidFill>
      </dgm:spPr>
      <dgm:t>
        <a:bodyPr/>
        <a:lstStyle/>
        <a:p>
          <a:r>
            <a:rPr lang="zh-CN" altLang="en-US" sz="1400" dirty="0">
              <a:solidFill>
                <a:schemeClr val="bg1"/>
              </a:solidFill>
            </a:rPr>
            <a:t>历史条件</a:t>
          </a:r>
        </a:p>
      </dgm:t>
    </dgm:pt>
    <dgm:pt modelId="{C6A2CDBB-CD23-4CFA-B8B3-EF72FE0D02BB}" cxnId="{40087DF3-E2D9-4443-8C6F-20F7C4D3EB25}" type="parTrans">
      <dgm:prSet custT="1"/>
      <dgm:spPr/>
      <dgm:t>
        <a:bodyPr/>
        <a:lstStyle/>
        <a:p>
          <a:endParaRPr lang="zh-CN" altLang="en-US" sz="1400"/>
        </a:p>
      </dgm:t>
    </dgm:pt>
    <dgm:pt modelId="{94F67DF3-B388-4E31-B851-4305775F9990}" cxnId="{40087DF3-E2D9-4443-8C6F-20F7C4D3EB25}" type="sibTrans">
      <dgm:prSet/>
      <dgm:spPr/>
      <dgm:t>
        <a:bodyPr/>
        <a:lstStyle/>
        <a:p>
          <a:endParaRPr lang="zh-CN" altLang="en-US" sz="1400"/>
        </a:p>
      </dgm:t>
    </dgm:pt>
    <dgm:pt modelId="{C817C2AF-8C7B-4D34-BA9F-5B2DADF61CA1}">
      <dgm:prSet phldrT="[文本]" custT="1"/>
      <dgm:spPr/>
      <dgm:t>
        <a:bodyPr/>
        <a:lstStyle/>
        <a:p>
          <a:r>
            <a:rPr lang="zh-CN" altLang="en-US" sz="1400" dirty="0"/>
            <a:t>创立期人物</a:t>
          </a:r>
        </a:p>
      </dgm:t>
    </dgm:pt>
    <dgm:pt modelId="{A466AA6F-A6AF-4C32-B1C0-68B3B63A7494}" cxnId="{819756BD-5003-4E09-8B96-68026D35C22B}" type="parTrans">
      <dgm:prSet custT="1"/>
      <dgm:spPr/>
      <dgm:t>
        <a:bodyPr/>
        <a:lstStyle/>
        <a:p>
          <a:endParaRPr lang="zh-CN" altLang="en-US" sz="1400"/>
        </a:p>
      </dgm:t>
    </dgm:pt>
    <dgm:pt modelId="{4C597391-ADDC-4F26-B5B5-00888E189A22}" cxnId="{819756BD-5003-4E09-8B96-68026D35C22B}" type="sibTrans">
      <dgm:prSet/>
      <dgm:spPr/>
      <dgm:t>
        <a:bodyPr/>
        <a:lstStyle/>
        <a:p>
          <a:endParaRPr lang="zh-CN" altLang="en-US" sz="1400"/>
        </a:p>
      </dgm:t>
    </dgm:pt>
    <dgm:pt modelId="{22FC2535-605D-4E44-9C35-9FCBA9CBEBE9}">
      <dgm:prSet custT="1"/>
      <dgm:spPr/>
      <dgm:t>
        <a:bodyPr/>
        <a:lstStyle/>
        <a:p>
          <a:r>
            <a:rPr lang="zh-CN" altLang="en-US" sz="1400" dirty="0"/>
            <a:t>形成期人物</a:t>
          </a:r>
        </a:p>
      </dgm:t>
    </dgm:pt>
    <dgm:pt modelId="{6D92A2A4-52CB-47C5-A99F-C357C3E1485C}" cxnId="{4AD6CE56-F465-48CC-BB40-D94B9C5E5A59}" type="parTrans">
      <dgm:prSet custT="1"/>
      <dgm:spPr/>
      <dgm:t>
        <a:bodyPr/>
        <a:lstStyle/>
        <a:p>
          <a:endParaRPr lang="zh-CN" altLang="en-US" sz="1400"/>
        </a:p>
      </dgm:t>
    </dgm:pt>
    <dgm:pt modelId="{5B70C8C7-8EEC-41EA-B435-634AB00958B0}" cxnId="{4AD6CE56-F465-48CC-BB40-D94B9C5E5A59}" type="sibTrans">
      <dgm:prSet/>
      <dgm:spPr/>
      <dgm:t>
        <a:bodyPr/>
        <a:lstStyle/>
        <a:p>
          <a:endParaRPr lang="zh-CN" altLang="en-US" sz="1400"/>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56"/>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56"/>
    <dgm:cxn modelId="{4EB18149-9EBE-4F6F-8D63-84BC4F8DA576}" type="presOf" srcId="{191C52A9-6ADC-48A4-BFA2-70576C6CF023}" destId="{4F6017A4-18C5-41C8-813C-BCF0DAAB5D60}" srcOrd="0" destOrd="0" presId="urn:microsoft.com/office/officeart/2005/8/layout/hierarchy2#156"/>
    <dgm:cxn modelId="{4D58CB0E-8FFA-42AB-AC88-B85AFCA9C92C}" type="presOf" srcId="{C6A2CDBB-CD23-4CFA-B8B3-EF72FE0D02BB}" destId="{8244429B-6B89-4049-8C13-427BCD0901C5}" srcOrd="1" destOrd="0" presId="urn:microsoft.com/office/officeart/2005/8/layout/hierarchy2#156"/>
    <dgm:cxn modelId="{EC07043B-4EC8-42EE-B860-F9DB0A363C35}" type="presOf" srcId="{A466AA6F-A6AF-4C32-B1C0-68B3B63A7494}" destId="{007B04FF-F154-41F4-81A8-352101A50A53}" srcOrd="0" destOrd="0" presId="urn:microsoft.com/office/officeart/2005/8/layout/hierarchy2#156"/>
    <dgm:cxn modelId="{DC335B06-30FF-4C73-BEF3-2A67A2DE3C4C}" type="presOf" srcId="{6D92A2A4-52CB-47C5-A99F-C357C3E1485C}" destId="{2F55AAA1-4080-43A0-BA19-98FB7F1FCF76}" srcOrd="1" destOrd="0" presId="urn:microsoft.com/office/officeart/2005/8/layout/hierarchy2#156"/>
    <dgm:cxn modelId="{F5E5AA57-46DD-441A-8336-6D9F5B9DF999}" type="presOf" srcId="{C817C2AF-8C7B-4D34-BA9F-5B2DADF61CA1}" destId="{0C86C485-A33E-445C-AEE7-E053D295C1B1}" srcOrd="0" destOrd="0" presId="urn:microsoft.com/office/officeart/2005/8/layout/hierarchy2#156"/>
    <dgm:cxn modelId="{FBDD2FDA-A025-46D1-82F0-B222400E4440}" type="presOf" srcId="{C6A2CDBB-CD23-4CFA-B8B3-EF72FE0D02BB}" destId="{5D47B1A7-FD20-46B6-9C1D-035588E43132}" srcOrd="0" destOrd="0" presId="urn:microsoft.com/office/officeart/2005/8/layout/hierarchy2#156"/>
    <dgm:cxn modelId="{2D79FE06-FAF8-4C3A-A8C7-D702EEDBB7B3}" type="presOf" srcId="{0DEFF285-4F85-479D-BAC1-BFEF98268245}" destId="{73152C07-7B19-41B2-88E6-986580992973}" srcOrd="0" destOrd="0" presId="urn:microsoft.com/office/officeart/2005/8/layout/hierarchy2#156"/>
    <dgm:cxn modelId="{3149D787-8484-409D-8192-8EF677843233}" type="presOf" srcId="{E9976FD9-EE2A-46E7-812C-2AA2914B7B88}" destId="{845D85F2-4468-4882-8309-9E28FEEBBDB1}" srcOrd="0" destOrd="0" presId="urn:microsoft.com/office/officeart/2005/8/layout/hierarchy2#156"/>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56"/>
    <dgm:cxn modelId="{5B9CB65F-77FE-471B-ACCC-B267819B68B7}" type="presParOf" srcId="{845D85F2-4468-4882-8309-9E28FEEBBDB1}" destId="{DC634A1F-A088-4862-9E7F-1C376F0EE550}" srcOrd="0" destOrd="0" presId="urn:microsoft.com/office/officeart/2005/8/layout/hierarchy2#156"/>
    <dgm:cxn modelId="{04372B2B-7178-4DBC-9021-701E2504CE03}" type="presParOf" srcId="{DC634A1F-A088-4862-9E7F-1C376F0EE550}" destId="{4F6017A4-18C5-41C8-813C-BCF0DAAB5D60}" srcOrd="0" destOrd="0" presId="urn:microsoft.com/office/officeart/2005/8/layout/hierarchy2#156"/>
    <dgm:cxn modelId="{A05B7667-5A15-4BC0-8DD7-701F704181FF}" type="presParOf" srcId="{DC634A1F-A088-4862-9E7F-1C376F0EE550}" destId="{294A443B-50AF-4606-8F3A-BBC830EEA53F}" srcOrd="1" destOrd="0" presId="urn:microsoft.com/office/officeart/2005/8/layout/hierarchy2#156"/>
    <dgm:cxn modelId="{ADF42F4A-596B-49F2-9624-9C182884DDF5}" type="presParOf" srcId="{294A443B-50AF-4606-8F3A-BBC830EEA53F}" destId="{5D47B1A7-FD20-46B6-9C1D-035588E43132}" srcOrd="0" destOrd="0" presId="urn:microsoft.com/office/officeart/2005/8/layout/hierarchy2#156"/>
    <dgm:cxn modelId="{39D9212C-2972-4EBD-8CDE-CF3A40CF1DEA}" type="presParOf" srcId="{5D47B1A7-FD20-46B6-9C1D-035588E43132}" destId="{8244429B-6B89-4049-8C13-427BCD0901C5}" srcOrd="0" destOrd="0" presId="urn:microsoft.com/office/officeart/2005/8/layout/hierarchy2#156"/>
    <dgm:cxn modelId="{05D9BDA9-A393-42AB-9588-D8063153E739}" type="presParOf" srcId="{294A443B-50AF-4606-8F3A-BBC830EEA53F}" destId="{2336AA8C-87DD-4D5E-AFBE-BE46CE3C6EF5}" srcOrd="1" destOrd="0" presId="urn:microsoft.com/office/officeart/2005/8/layout/hierarchy2#156"/>
    <dgm:cxn modelId="{33FAA889-6FA6-43A4-91A0-D0A44CE0A7EC}" type="presParOf" srcId="{2336AA8C-87DD-4D5E-AFBE-BE46CE3C6EF5}" destId="{73152C07-7B19-41B2-88E6-986580992973}" srcOrd="0" destOrd="0" presId="urn:microsoft.com/office/officeart/2005/8/layout/hierarchy2#156"/>
    <dgm:cxn modelId="{F9894F29-FA98-4AFA-AD95-CC32DEDCFD5F}" type="presParOf" srcId="{2336AA8C-87DD-4D5E-AFBE-BE46CE3C6EF5}" destId="{5555D773-91C9-4B40-8A36-1DF49F3F2509}" srcOrd="1" destOrd="0" presId="urn:microsoft.com/office/officeart/2005/8/layout/hierarchy2#156"/>
    <dgm:cxn modelId="{F83C4AF3-2726-4668-8A54-8858F603E9E4}" type="presParOf" srcId="{294A443B-50AF-4606-8F3A-BBC830EEA53F}" destId="{007B04FF-F154-41F4-81A8-352101A50A53}" srcOrd="2" destOrd="0" presId="urn:microsoft.com/office/officeart/2005/8/layout/hierarchy2#156"/>
    <dgm:cxn modelId="{985BD334-77D8-4D27-8520-CB4D714763D4}" type="presParOf" srcId="{007B04FF-F154-41F4-81A8-352101A50A53}" destId="{39EF0C11-9AF9-4B35-8F84-FABC62B78890}" srcOrd="0" destOrd="0" presId="urn:microsoft.com/office/officeart/2005/8/layout/hierarchy2#156"/>
    <dgm:cxn modelId="{3692014A-BEA0-4F69-8B29-FA475BC11F75}" type="presParOf" srcId="{294A443B-50AF-4606-8F3A-BBC830EEA53F}" destId="{252E7A23-840A-49B5-ABEF-618BF3D400ED}" srcOrd="3" destOrd="0" presId="urn:microsoft.com/office/officeart/2005/8/layout/hierarchy2#156"/>
    <dgm:cxn modelId="{6810A3EB-8042-421A-9910-19491446E86B}" type="presParOf" srcId="{252E7A23-840A-49B5-ABEF-618BF3D400ED}" destId="{0C86C485-A33E-445C-AEE7-E053D295C1B1}" srcOrd="0" destOrd="0" presId="urn:microsoft.com/office/officeart/2005/8/layout/hierarchy2#156"/>
    <dgm:cxn modelId="{5E092A2E-7C38-488E-BB9D-3DFE0D5FFC3B}" type="presParOf" srcId="{252E7A23-840A-49B5-ABEF-618BF3D400ED}" destId="{4B1E77DA-10B5-49D3-AB71-C7E8FD42D02D}" srcOrd="1" destOrd="0" presId="urn:microsoft.com/office/officeart/2005/8/layout/hierarchy2#156"/>
    <dgm:cxn modelId="{86B4446A-E62A-4348-8B8F-F89852935595}" type="presParOf" srcId="{294A443B-50AF-4606-8F3A-BBC830EEA53F}" destId="{6378A963-EE32-4F11-8778-CDBCCBCD727B}" srcOrd="4" destOrd="0" presId="urn:microsoft.com/office/officeart/2005/8/layout/hierarchy2#156"/>
    <dgm:cxn modelId="{1DC6FA70-92FD-481E-9F29-F96914D89997}" type="presParOf" srcId="{6378A963-EE32-4F11-8778-CDBCCBCD727B}" destId="{2F55AAA1-4080-43A0-BA19-98FB7F1FCF76}" srcOrd="0" destOrd="0" presId="urn:microsoft.com/office/officeart/2005/8/layout/hierarchy2#156"/>
    <dgm:cxn modelId="{00DCE107-E0C3-490E-9518-C5C0978C68FE}" type="presParOf" srcId="{294A443B-50AF-4606-8F3A-BBC830EEA53F}" destId="{2F35AE61-D373-4C2B-BFE9-59A5C62ECF1B}" srcOrd="5" destOrd="0" presId="urn:microsoft.com/office/officeart/2005/8/layout/hierarchy2#156"/>
    <dgm:cxn modelId="{4F8C04FE-6586-4DAA-ABC4-499538C09721}" type="presParOf" srcId="{2F35AE61-D373-4C2B-BFE9-59A5C62ECF1B}" destId="{1020CC92-E450-4DAD-A2FE-734A6D3BE6CD}" srcOrd="0" destOrd="0" presId="urn:microsoft.com/office/officeart/2005/8/layout/hierarchy2#156"/>
    <dgm:cxn modelId="{91AC1E5C-A123-46E4-9C8E-6A88B028A6A7}" type="presParOf" srcId="{2F35AE61-D373-4C2B-BFE9-59A5C62ECF1B}" destId="{E23E0B7F-F699-46BF-804A-2831F7D9AC42}" srcOrd="1" destOrd="0" presId="urn:microsoft.com/office/officeart/2005/8/layout/hierarchy2#15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56" loCatId="hierarchy" qsTypeId="urn:microsoft.com/office/officeart/2005/8/quickstyle/simple1#169" qsCatId="simple" csTypeId="urn:microsoft.com/office/officeart/2005/8/colors/accent2_1#85" csCatId="accent2" phldr="1"/>
      <dgm:spPr/>
      <dgm:t>
        <a:bodyPr/>
        <a:lstStyle/>
        <a:p>
          <a:endParaRPr lang="zh-CN" altLang="en-US"/>
        </a:p>
      </dgm:t>
    </dgm:pt>
    <dgm:pt modelId="{191C52A9-6ADC-48A4-BFA2-70576C6CF023}">
      <dgm:prSet phldrT="[文本]" custT="1"/>
      <dgm:spPr/>
      <dgm:t>
        <a:bodyPr/>
        <a:lstStyle/>
        <a:p>
          <a:r>
            <a:rPr lang="zh-CN" altLang="en-US" sz="1400" dirty="0"/>
            <a:t>社会学的创立</a:t>
          </a:r>
        </a:p>
      </dgm:t>
    </dgm:pt>
    <dgm:pt modelId="{2E2E29E4-D230-4F45-BC8C-7A783DDC0EC2}" cxnId="{84B0F3C7-4C62-4581-BEC1-A18DF1F8B48B}" type="parTrans">
      <dgm:prSet/>
      <dgm:spPr/>
      <dgm:t>
        <a:bodyPr/>
        <a:lstStyle/>
        <a:p>
          <a:endParaRPr lang="zh-CN" altLang="en-US" sz="1400"/>
        </a:p>
      </dgm:t>
    </dgm:pt>
    <dgm:pt modelId="{40558D67-11B5-4D84-BDAE-163DAD30583C}" cxnId="{84B0F3C7-4C62-4581-BEC1-A18DF1F8B48B}" type="sibTrans">
      <dgm:prSet/>
      <dgm:spPr/>
      <dgm:t>
        <a:bodyPr/>
        <a:lstStyle/>
        <a:p>
          <a:endParaRPr lang="zh-CN" altLang="en-US" sz="1400"/>
        </a:p>
      </dgm:t>
    </dgm:pt>
    <dgm:pt modelId="{0DEFF285-4F85-479D-BAC1-BFEF98268245}">
      <dgm:prSet phldrT="[文本]" custT="1"/>
      <dgm:spPr>
        <a:solidFill>
          <a:srgbClr val="C00000"/>
        </a:solidFill>
      </dgm:spPr>
      <dgm:t>
        <a:bodyPr/>
        <a:lstStyle/>
        <a:p>
          <a:r>
            <a:rPr lang="zh-CN" altLang="en-US" sz="1400" dirty="0">
              <a:solidFill>
                <a:schemeClr val="bg1"/>
              </a:solidFill>
            </a:rPr>
            <a:t>历史条件</a:t>
          </a:r>
        </a:p>
      </dgm:t>
    </dgm:pt>
    <dgm:pt modelId="{C6A2CDBB-CD23-4CFA-B8B3-EF72FE0D02BB}" cxnId="{40087DF3-E2D9-4443-8C6F-20F7C4D3EB25}" type="parTrans">
      <dgm:prSet custT="1"/>
      <dgm:spPr/>
      <dgm:t>
        <a:bodyPr/>
        <a:lstStyle/>
        <a:p>
          <a:endParaRPr lang="zh-CN" altLang="en-US" sz="1400"/>
        </a:p>
      </dgm:t>
    </dgm:pt>
    <dgm:pt modelId="{94F67DF3-B388-4E31-B851-4305775F9990}" cxnId="{40087DF3-E2D9-4443-8C6F-20F7C4D3EB25}" type="sibTrans">
      <dgm:prSet/>
      <dgm:spPr/>
      <dgm:t>
        <a:bodyPr/>
        <a:lstStyle/>
        <a:p>
          <a:endParaRPr lang="zh-CN" altLang="en-US" sz="1400"/>
        </a:p>
      </dgm:t>
    </dgm:pt>
    <dgm:pt modelId="{C817C2AF-8C7B-4D34-BA9F-5B2DADF61CA1}">
      <dgm:prSet phldrT="[文本]" custT="1"/>
      <dgm:spPr/>
      <dgm:t>
        <a:bodyPr/>
        <a:lstStyle/>
        <a:p>
          <a:r>
            <a:rPr lang="zh-CN" altLang="en-US" sz="1400" dirty="0"/>
            <a:t>创立期人物</a:t>
          </a:r>
        </a:p>
      </dgm:t>
    </dgm:pt>
    <dgm:pt modelId="{A466AA6F-A6AF-4C32-B1C0-68B3B63A7494}" cxnId="{819756BD-5003-4E09-8B96-68026D35C22B}" type="parTrans">
      <dgm:prSet custT="1"/>
      <dgm:spPr/>
      <dgm:t>
        <a:bodyPr/>
        <a:lstStyle/>
        <a:p>
          <a:endParaRPr lang="zh-CN" altLang="en-US" sz="1400"/>
        </a:p>
      </dgm:t>
    </dgm:pt>
    <dgm:pt modelId="{4C597391-ADDC-4F26-B5B5-00888E189A22}" cxnId="{819756BD-5003-4E09-8B96-68026D35C22B}" type="sibTrans">
      <dgm:prSet/>
      <dgm:spPr/>
      <dgm:t>
        <a:bodyPr/>
        <a:lstStyle/>
        <a:p>
          <a:endParaRPr lang="zh-CN" altLang="en-US" sz="1400"/>
        </a:p>
      </dgm:t>
    </dgm:pt>
    <dgm:pt modelId="{22FC2535-605D-4E44-9C35-9FCBA9CBEBE9}">
      <dgm:prSet custT="1"/>
      <dgm:spPr/>
      <dgm:t>
        <a:bodyPr/>
        <a:lstStyle/>
        <a:p>
          <a:r>
            <a:rPr lang="zh-CN" altLang="en-US" sz="1400" dirty="0"/>
            <a:t>形成期人物</a:t>
          </a:r>
        </a:p>
      </dgm:t>
    </dgm:pt>
    <dgm:pt modelId="{6D92A2A4-52CB-47C5-A99F-C357C3E1485C}" cxnId="{4AD6CE56-F465-48CC-BB40-D94B9C5E5A59}" type="parTrans">
      <dgm:prSet custT="1"/>
      <dgm:spPr/>
      <dgm:t>
        <a:bodyPr/>
        <a:lstStyle/>
        <a:p>
          <a:endParaRPr lang="zh-CN" altLang="en-US" sz="1400"/>
        </a:p>
      </dgm:t>
    </dgm:pt>
    <dgm:pt modelId="{5B70C8C7-8EEC-41EA-B435-634AB00958B0}" cxnId="{4AD6CE56-F465-48CC-BB40-D94B9C5E5A59}" type="sibTrans">
      <dgm:prSet/>
      <dgm:spPr/>
      <dgm:t>
        <a:bodyPr/>
        <a:lstStyle/>
        <a:p>
          <a:endParaRPr lang="zh-CN" altLang="en-US" sz="1400"/>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56"/>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56"/>
    <dgm:cxn modelId="{4EB18149-9EBE-4F6F-8D63-84BC4F8DA576}" type="presOf" srcId="{191C52A9-6ADC-48A4-BFA2-70576C6CF023}" destId="{4F6017A4-18C5-41C8-813C-BCF0DAAB5D60}" srcOrd="0" destOrd="0" presId="urn:microsoft.com/office/officeart/2005/8/layout/hierarchy2#156"/>
    <dgm:cxn modelId="{4D58CB0E-8FFA-42AB-AC88-B85AFCA9C92C}" type="presOf" srcId="{C6A2CDBB-CD23-4CFA-B8B3-EF72FE0D02BB}" destId="{8244429B-6B89-4049-8C13-427BCD0901C5}" srcOrd="1" destOrd="0" presId="urn:microsoft.com/office/officeart/2005/8/layout/hierarchy2#156"/>
    <dgm:cxn modelId="{EC07043B-4EC8-42EE-B860-F9DB0A363C35}" type="presOf" srcId="{A466AA6F-A6AF-4C32-B1C0-68B3B63A7494}" destId="{007B04FF-F154-41F4-81A8-352101A50A53}" srcOrd="0" destOrd="0" presId="urn:microsoft.com/office/officeart/2005/8/layout/hierarchy2#156"/>
    <dgm:cxn modelId="{DC335B06-30FF-4C73-BEF3-2A67A2DE3C4C}" type="presOf" srcId="{6D92A2A4-52CB-47C5-A99F-C357C3E1485C}" destId="{2F55AAA1-4080-43A0-BA19-98FB7F1FCF76}" srcOrd="1" destOrd="0" presId="urn:microsoft.com/office/officeart/2005/8/layout/hierarchy2#156"/>
    <dgm:cxn modelId="{F5E5AA57-46DD-441A-8336-6D9F5B9DF999}" type="presOf" srcId="{C817C2AF-8C7B-4D34-BA9F-5B2DADF61CA1}" destId="{0C86C485-A33E-445C-AEE7-E053D295C1B1}" srcOrd="0" destOrd="0" presId="urn:microsoft.com/office/officeart/2005/8/layout/hierarchy2#156"/>
    <dgm:cxn modelId="{FBDD2FDA-A025-46D1-82F0-B222400E4440}" type="presOf" srcId="{C6A2CDBB-CD23-4CFA-B8B3-EF72FE0D02BB}" destId="{5D47B1A7-FD20-46B6-9C1D-035588E43132}" srcOrd="0" destOrd="0" presId="urn:microsoft.com/office/officeart/2005/8/layout/hierarchy2#156"/>
    <dgm:cxn modelId="{2D79FE06-FAF8-4C3A-A8C7-D702EEDBB7B3}" type="presOf" srcId="{0DEFF285-4F85-479D-BAC1-BFEF98268245}" destId="{73152C07-7B19-41B2-88E6-986580992973}" srcOrd="0" destOrd="0" presId="urn:microsoft.com/office/officeart/2005/8/layout/hierarchy2#156"/>
    <dgm:cxn modelId="{3149D787-8484-409D-8192-8EF677843233}" type="presOf" srcId="{E9976FD9-EE2A-46E7-812C-2AA2914B7B88}" destId="{845D85F2-4468-4882-8309-9E28FEEBBDB1}" srcOrd="0" destOrd="0" presId="urn:microsoft.com/office/officeart/2005/8/layout/hierarchy2#156"/>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56"/>
    <dgm:cxn modelId="{5B9CB65F-77FE-471B-ACCC-B267819B68B7}" type="presParOf" srcId="{845D85F2-4468-4882-8309-9E28FEEBBDB1}" destId="{DC634A1F-A088-4862-9E7F-1C376F0EE550}" srcOrd="0" destOrd="0" presId="urn:microsoft.com/office/officeart/2005/8/layout/hierarchy2#156"/>
    <dgm:cxn modelId="{04372B2B-7178-4DBC-9021-701E2504CE03}" type="presParOf" srcId="{DC634A1F-A088-4862-9E7F-1C376F0EE550}" destId="{4F6017A4-18C5-41C8-813C-BCF0DAAB5D60}" srcOrd="0" destOrd="0" presId="urn:microsoft.com/office/officeart/2005/8/layout/hierarchy2#156"/>
    <dgm:cxn modelId="{A05B7667-5A15-4BC0-8DD7-701F704181FF}" type="presParOf" srcId="{DC634A1F-A088-4862-9E7F-1C376F0EE550}" destId="{294A443B-50AF-4606-8F3A-BBC830EEA53F}" srcOrd="1" destOrd="0" presId="urn:microsoft.com/office/officeart/2005/8/layout/hierarchy2#156"/>
    <dgm:cxn modelId="{ADF42F4A-596B-49F2-9624-9C182884DDF5}" type="presParOf" srcId="{294A443B-50AF-4606-8F3A-BBC830EEA53F}" destId="{5D47B1A7-FD20-46B6-9C1D-035588E43132}" srcOrd="0" destOrd="0" presId="urn:microsoft.com/office/officeart/2005/8/layout/hierarchy2#156"/>
    <dgm:cxn modelId="{39D9212C-2972-4EBD-8CDE-CF3A40CF1DEA}" type="presParOf" srcId="{5D47B1A7-FD20-46B6-9C1D-035588E43132}" destId="{8244429B-6B89-4049-8C13-427BCD0901C5}" srcOrd="0" destOrd="0" presId="urn:microsoft.com/office/officeart/2005/8/layout/hierarchy2#156"/>
    <dgm:cxn modelId="{05D9BDA9-A393-42AB-9588-D8063153E739}" type="presParOf" srcId="{294A443B-50AF-4606-8F3A-BBC830EEA53F}" destId="{2336AA8C-87DD-4D5E-AFBE-BE46CE3C6EF5}" srcOrd="1" destOrd="0" presId="urn:microsoft.com/office/officeart/2005/8/layout/hierarchy2#156"/>
    <dgm:cxn modelId="{33FAA889-6FA6-43A4-91A0-D0A44CE0A7EC}" type="presParOf" srcId="{2336AA8C-87DD-4D5E-AFBE-BE46CE3C6EF5}" destId="{73152C07-7B19-41B2-88E6-986580992973}" srcOrd="0" destOrd="0" presId="urn:microsoft.com/office/officeart/2005/8/layout/hierarchy2#156"/>
    <dgm:cxn modelId="{F9894F29-FA98-4AFA-AD95-CC32DEDCFD5F}" type="presParOf" srcId="{2336AA8C-87DD-4D5E-AFBE-BE46CE3C6EF5}" destId="{5555D773-91C9-4B40-8A36-1DF49F3F2509}" srcOrd="1" destOrd="0" presId="urn:microsoft.com/office/officeart/2005/8/layout/hierarchy2#156"/>
    <dgm:cxn modelId="{F83C4AF3-2726-4668-8A54-8858F603E9E4}" type="presParOf" srcId="{294A443B-50AF-4606-8F3A-BBC830EEA53F}" destId="{007B04FF-F154-41F4-81A8-352101A50A53}" srcOrd="2" destOrd="0" presId="urn:microsoft.com/office/officeart/2005/8/layout/hierarchy2#156"/>
    <dgm:cxn modelId="{985BD334-77D8-4D27-8520-CB4D714763D4}" type="presParOf" srcId="{007B04FF-F154-41F4-81A8-352101A50A53}" destId="{39EF0C11-9AF9-4B35-8F84-FABC62B78890}" srcOrd="0" destOrd="0" presId="urn:microsoft.com/office/officeart/2005/8/layout/hierarchy2#156"/>
    <dgm:cxn modelId="{3692014A-BEA0-4F69-8B29-FA475BC11F75}" type="presParOf" srcId="{294A443B-50AF-4606-8F3A-BBC830EEA53F}" destId="{252E7A23-840A-49B5-ABEF-618BF3D400ED}" srcOrd="3" destOrd="0" presId="urn:microsoft.com/office/officeart/2005/8/layout/hierarchy2#156"/>
    <dgm:cxn modelId="{6810A3EB-8042-421A-9910-19491446E86B}" type="presParOf" srcId="{252E7A23-840A-49B5-ABEF-618BF3D400ED}" destId="{0C86C485-A33E-445C-AEE7-E053D295C1B1}" srcOrd="0" destOrd="0" presId="urn:microsoft.com/office/officeart/2005/8/layout/hierarchy2#156"/>
    <dgm:cxn modelId="{5E092A2E-7C38-488E-BB9D-3DFE0D5FFC3B}" type="presParOf" srcId="{252E7A23-840A-49B5-ABEF-618BF3D400ED}" destId="{4B1E77DA-10B5-49D3-AB71-C7E8FD42D02D}" srcOrd="1" destOrd="0" presId="urn:microsoft.com/office/officeart/2005/8/layout/hierarchy2#156"/>
    <dgm:cxn modelId="{86B4446A-E62A-4348-8B8F-F89852935595}" type="presParOf" srcId="{294A443B-50AF-4606-8F3A-BBC830EEA53F}" destId="{6378A963-EE32-4F11-8778-CDBCCBCD727B}" srcOrd="4" destOrd="0" presId="urn:microsoft.com/office/officeart/2005/8/layout/hierarchy2#156"/>
    <dgm:cxn modelId="{1DC6FA70-92FD-481E-9F29-F96914D89997}" type="presParOf" srcId="{6378A963-EE32-4F11-8778-CDBCCBCD727B}" destId="{2F55AAA1-4080-43A0-BA19-98FB7F1FCF76}" srcOrd="0" destOrd="0" presId="urn:microsoft.com/office/officeart/2005/8/layout/hierarchy2#156"/>
    <dgm:cxn modelId="{00DCE107-E0C3-490E-9518-C5C0978C68FE}" type="presParOf" srcId="{294A443B-50AF-4606-8F3A-BBC830EEA53F}" destId="{2F35AE61-D373-4C2B-BFE9-59A5C62ECF1B}" srcOrd="5" destOrd="0" presId="urn:microsoft.com/office/officeart/2005/8/layout/hierarchy2#156"/>
    <dgm:cxn modelId="{4F8C04FE-6586-4DAA-ABC4-499538C09721}" type="presParOf" srcId="{2F35AE61-D373-4C2B-BFE9-59A5C62ECF1B}" destId="{1020CC92-E450-4DAD-A2FE-734A6D3BE6CD}" srcOrd="0" destOrd="0" presId="urn:microsoft.com/office/officeart/2005/8/layout/hierarchy2#156"/>
    <dgm:cxn modelId="{91AC1E5C-A123-46E4-9C8E-6A88B028A6A7}" type="presParOf" srcId="{2F35AE61-D373-4C2B-BFE9-59A5C62ECF1B}" destId="{E23E0B7F-F699-46BF-804A-2831F7D9AC42}" srcOrd="1" destOrd="0" presId="urn:microsoft.com/office/officeart/2005/8/layout/hierarchy2#15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58" loCatId="hierarchy" qsTypeId="urn:microsoft.com/office/officeart/2005/8/quickstyle/simple1#171" qsCatId="simple" csTypeId="urn:microsoft.com/office/officeart/2005/8/colors/accent2_1#87"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社会学的创立</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noFill/>
      </dgm:spPr>
      <dgm:t>
        <a:bodyPr/>
        <a:lstStyle/>
        <a:p>
          <a:r>
            <a:rPr lang="zh-CN" altLang="en-US" sz="1400" dirty="0">
              <a:solidFill>
                <a:srgbClr val="003300"/>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solidFill>
          <a:srgbClr val="C00000"/>
        </a:solid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chemeClr val="bg1"/>
              </a:solidFill>
            </a:rPr>
            <a:t>创立期人物</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dgm:t>
        <a:bodyPr/>
        <a:lstStyle/>
        <a:p>
          <a:r>
            <a:rPr lang="zh-CN" altLang="en-US" sz="1400" dirty="0">
              <a:solidFill>
                <a:srgbClr val="003300"/>
              </a:solidFill>
            </a:rPr>
            <a:t>形成期人物</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58"/>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58"/>
    <dgm:cxn modelId="{4EB18149-9EBE-4F6F-8D63-84BC4F8DA576}" type="presOf" srcId="{191C52A9-6ADC-48A4-BFA2-70576C6CF023}" destId="{4F6017A4-18C5-41C8-813C-BCF0DAAB5D60}" srcOrd="0" destOrd="0" presId="urn:microsoft.com/office/officeart/2005/8/layout/hierarchy2#158"/>
    <dgm:cxn modelId="{4D58CB0E-8FFA-42AB-AC88-B85AFCA9C92C}" type="presOf" srcId="{C6A2CDBB-CD23-4CFA-B8B3-EF72FE0D02BB}" destId="{8244429B-6B89-4049-8C13-427BCD0901C5}" srcOrd="1" destOrd="0" presId="urn:microsoft.com/office/officeart/2005/8/layout/hierarchy2#158"/>
    <dgm:cxn modelId="{EC07043B-4EC8-42EE-B860-F9DB0A363C35}" type="presOf" srcId="{A466AA6F-A6AF-4C32-B1C0-68B3B63A7494}" destId="{007B04FF-F154-41F4-81A8-352101A50A53}" srcOrd="0" destOrd="0" presId="urn:microsoft.com/office/officeart/2005/8/layout/hierarchy2#158"/>
    <dgm:cxn modelId="{DC335B06-30FF-4C73-BEF3-2A67A2DE3C4C}" type="presOf" srcId="{6D92A2A4-52CB-47C5-A99F-C357C3E1485C}" destId="{2F55AAA1-4080-43A0-BA19-98FB7F1FCF76}" srcOrd="1" destOrd="0" presId="urn:microsoft.com/office/officeart/2005/8/layout/hierarchy2#158"/>
    <dgm:cxn modelId="{F5E5AA57-46DD-441A-8336-6D9F5B9DF999}" type="presOf" srcId="{C817C2AF-8C7B-4D34-BA9F-5B2DADF61CA1}" destId="{0C86C485-A33E-445C-AEE7-E053D295C1B1}" srcOrd="0" destOrd="0" presId="urn:microsoft.com/office/officeart/2005/8/layout/hierarchy2#158"/>
    <dgm:cxn modelId="{FBDD2FDA-A025-46D1-82F0-B222400E4440}" type="presOf" srcId="{C6A2CDBB-CD23-4CFA-B8B3-EF72FE0D02BB}" destId="{5D47B1A7-FD20-46B6-9C1D-035588E43132}" srcOrd="0" destOrd="0" presId="urn:microsoft.com/office/officeart/2005/8/layout/hierarchy2#158"/>
    <dgm:cxn modelId="{2D79FE06-FAF8-4C3A-A8C7-D702EEDBB7B3}" type="presOf" srcId="{0DEFF285-4F85-479D-BAC1-BFEF98268245}" destId="{73152C07-7B19-41B2-88E6-986580992973}" srcOrd="0" destOrd="0" presId="urn:microsoft.com/office/officeart/2005/8/layout/hierarchy2#158"/>
    <dgm:cxn modelId="{3149D787-8484-409D-8192-8EF677843233}" type="presOf" srcId="{E9976FD9-EE2A-46E7-812C-2AA2914B7B88}" destId="{845D85F2-4468-4882-8309-9E28FEEBBDB1}" srcOrd="0" destOrd="0" presId="urn:microsoft.com/office/officeart/2005/8/layout/hierarchy2#158"/>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58"/>
    <dgm:cxn modelId="{5B9CB65F-77FE-471B-ACCC-B267819B68B7}" type="presParOf" srcId="{845D85F2-4468-4882-8309-9E28FEEBBDB1}" destId="{DC634A1F-A088-4862-9E7F-1C376F0EE550}" srcOrd="0" destOrd="0" presId="urn:microsoft.com/office/officeart/2005/8/layout/hierarchy2#158"/>
    <dgm:cxn modelId="{04372B2B-7178-4DBC-9021-701E2504CE03}" type="presParOf" srcId="{DC634A1F-A088-4862-9E7F-1C376F0EE550}" destId="{4F6017A4-18C5-41C8-813C-BCF0DAAB5D60}" srcOrd="0" destOrd="0" presId="urn:microsoft.com/office/officeart/2005/8/layout/hierarchy2#158"/>
    <dgm:cxn modelId="{A05B7667-5A15-4BC0-8DD7-701F704181FF}" type="presParOf" srcId="{DC634A1F-A088-4862-9E7F-1C376F0EE550}" destId="{294A443B-50AF-4606-8F3A-BBC830EEA53F}" srcOrd="1" destOrd="0" presId="urn:microsoft.com/office/officeart/2005/8/layout/hierarchy2#158"/>
    <dgm:cxn modelId="{ADF42F4A-596B-49F2-9624-9C182884DDF5}" type="presParOf" srcId="{294A443B-50AF-4606-8F3A-BBC830EEA53F}" destId="{5D47B1A7-FD20-46B6-9C1D-035588E43132}" srcOrd="0" destOrd="0" presId="urn:microsoft.com/office/officeart/2005/8/layout/hierarchy2#158"/>
    <dgm:cxn modelId="{39D9212C-2972-4EBD-8CDE-CF3A40CF1DEA}" type="presParOf" srcId="{5D47B1A7-FD20-46B6-9C1D-035588E43132}" destId="{8244429B-6B89-4049-8C13-427BCD0901C5}" srcOrd="0" destOrd="0" presId="urn:microsoft.com/office/officeart/2005/8/layout/hierarchy2#158"/>
    <dgm:cxn modelId="{05D9BDA9-A393-42AB-9588-D8063153E739}" type="presParOf" srcId="{294A443B-50AF-4606-8F3A-BBC830EEA53F}" destId="{2336AA8C-87DD-4D5E-AFBE-BE46CE3C6EF5}" srcOrd="1" destOrd="0" presId="urn:microsoft.com/office/officeart/2005/8/layout/hierarchy2#158"/>
    <dgm:cxn modelId="{33FAA889-6FA6-43A4-91A0-D0A44CE0A7EC}" type="presParOf" srcId="{2336AA8C-87DD-4D5E-AFBE-BE46CE3C6EF5}" destId="{73152C07-7B19-41B2-88E6-986580992973}" srcOrd="0" destOrd="0" presId="urn:microsoft.com/office/officeart/2005/8/layout/hierarchy2#158"/>
    <dgm:cxn modelId="{F9894F29-FA98-4AFA-AD95-CC32DEDCFD5F}" type="presParOf" srcId="{2336AA8C-87DD-4D5E-AFBE-BE46CE3C6EF5}" destId="{5555D773-91C9-4B40-8A36-1DF49F3F2509}" srcOrd="1" destOrd="0" presId="urn:microsoft.com/office/officeart/2005/8/layout/hierarchy2#158"/>
    <dgm:cxn modelId="{F83C4AF3-2726-4668-8A54-8858F603E9E4}" type="presParOf" srcId="{294A443B-50AF-4606-8F3A-BBC830EEA53F}" destId="{007B04FF-F154-41F4-81A8-352101A50A53}" srcOrd="2" destOrd="0" presId="urn:microsoft.com/office/officeart/2005/8/layout/hierarchy2#158"/>
    <dgm:cxn modelId="{985BD334-77D8-4D27-8520-CB4D714763D4}" type="presParOf" srcId="{007B04FF-F154-41F4-81A8-352101A50A53}" destId="{39EF0C11-9AF9-4B35-8F84-FABC62B78890}" srcOrd="0" destOrd="0" presId="urn:microsoft.com/office/officeart/2005/8/layout/hierarchy2#158"/>
    <dgm:cxn modelId="{3692014A-BEA0-4F69-8B29-FA475BC11F75}" type="presParOf" srcId="{294A443B-50AF-4606-8F3A-BBC830EEA53F}" destId="{252E7A23-840A-49B5-ABEF-618BF3D400ED}" srcOrd="3" destOrd="0" presId="urn:microsoft.com/office/officeart/2005/8/layout/hierarchy2#158"/>
    <dgm:cxn modelId="{6810A3EB-8042-421A-9910-19491446E86B}" type="presParOf" srcId="{252E7A23-840A-49B5-ABEF-618BF3D400ED}" destId="{0C86C485-A33E-445C-AEE7-E053D295C1B1}" srcOrd="0" destOrd="0" presId="urn:microsoft.com/office/officeart/2005/8/layout/hierarchy2#158"/>
    <dgm:cxn modelId="{5E092A2E-7C38-488E-BB9D-3DFE0D5FFC3B}" type="presParOf" srcId="{252E7A23-840A-49B5-ABEF-618BF3D400ED}" destId="{4B1E77DA-10B5-49D3-AB71-C7E8FD42D02D}" srcOrd="1" destOrd="0" presId="urn:microsoft.com/office/officeart/2005/8/layout/hierarchy2#158"/>
    <dgm:cxn modelId="{86B4446A-E62A-4348-8B8F-F89852935595}" type="presParOf" srcId="{294A443B-50AF-4606-8F3A-BBC830EEA53F}" destId="{6378A963-EE32-4F11-8778-CDBCCBCD727B}" srcOrd="4" destOrd="0" presId="urn:microsoft.com/office/officeart/2005/8/layout/hierarchy2#158"/>
    <dgm:cxn modelId="{1DC6FA70-92FD-481E-9F29-F96914D89997}" type="presParOf" srcId="{6378A963-EE32-4F11-8778-CDBCCBCD727B}" destId="{2F55AAA1-4080-43A0-BA19-98FB7F1FCF76}" srcOrd="0" destOrd="0" presId="urn:microsoft.com/office/officeart/2005/8/layout/hierarchy2#158"/>
    <dgm:cxn modelId="{00DCE107-E0C3-490E-9518-C5C0978C68FE}" type="presParOf" srcId="{294A443B-50AF-4606-8F3A-BBC830EEA53F}" destId="{2F35AE61-D373-4C2B-BFE9-59A5C62ECF1B}" srcOrd="5" destOrd="0" presId="urn:microsoft.com/office/officeart/2005/8/layout/hierarchy2#158"/>
    <dgm:cxn modelId="{4F8C04FE-6586-4DAA-ABC4-499538C09721}" type="presParOf" srcId="{2F35AE61-D373-4C2B-BFE9-59A5C62ECF1B}" destId="{1020CC92-E450-4DAD-A2FE-734A6D3BE6CD}" srcOrd="0" destOrd="0" presId="urn:microsoft.com/office/officeart/2005/8/layout/hierarchy2#158"/>
    <dgm:cxn modelId="{91AC1E5C-A123-46E4-9C8E-6A88B028A6A7}" type="presParOf" srcId="{2F35AE61-D373-4C2B-BFE9-59A5C62ECF1B}" destId="{E23E0B7F-F699-46BF-804A-2831F7D9AC42}" srcOrd="1" destOrd="0" presId="urn:microsoft.com/office/officeart/2005/8/layout/hierarchy2#15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59" loCatId="hierarchy" qsTypeId="urn:microsoft.com/office/officeart/2005/8/quickstyle/simple1#172" qsCatId="simple" csTypeId="urn:microsoft.com/office/officeart/2005/8/colors/accent2_1#88"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社会学的创立</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noFill/>
      </dgm:spPr>
      <dgm:t>
        <a:bodyPr/>
        <a:lstStyle/>
        <a:p>
          <a:r>
            <a:rPr lang="zh-CN" altLang="en-US" sz="1400" dirty="0">
              <a:solidFill>
                <a:srgbClr val="003300"/>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solidFill>
          <a:srgbClr val="C00000"/>
        </a:solid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chemeClr val="bg1"/>
              </a:solidFill>
            </a:rPr>
            <a:t>创立期人物</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dgm:t>
        <a:bodyPr/>
        <a:lstStyle/>
        <a:p>
          <a:r>
            <a:rPr lang="zh-CN" altLang="en-US" sz="1400" dirty="0">
              <a:solidFill>
                <a:srgbClr val="003300"/>
              </a:solidFill>
            </a:rPr>
            <a:t>形成期人物</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59"/>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59"/>
    <dgm:cxn modelId="{4EB18149-9EBE-4F6F-8D63-84BC4F8DA576}" type="presOf" srcId="{191C52A9-6ADC-48A4-BFA2-70576C6CF023}" destId="{4F6017A4-18C5-41C8-813C-BCF0DAAB5D60}" srcOrd="0" destOrd="0" presId="urn:microsoft.com/office/officeart/2005/8/layout/hierarchy2#159"/>
    <dgm:cxn modelId="{4D58CB0E-8FFA-42AB-AC88-B85AFCA9C92C}" type="presOf" srcId="{C6A2CDBB-CD23-4CFA-B8B3-EF72FE0D02BB}" destId="{8244429B-6B89-4049-8C13-427BCD0901C5}" srcOrd="1" destOrd="0" presId="urn:microsoft.com/office/officeart/2005/8/layout/hierarchy2#159"/>
    <dgm:cxn modelId="{EC07043B-4EC8-42EE-B860-F9DB0A363C35}" type="presOf" srcId="{A466AA6F-A6AF-4C32-B1C0-68B3B63A7494}" destId="{007B04FF-F154-41F4-81A8-352101A50A53}" srcOrd="0" destOrd="0" presId="urn:microsoft.com/office/officeart/2005/8/layout/hierarchy2#159"/>
    <dgm:cxn modelId="{DC335B06-30FF-4C73-BEF3-2A67A2DE3C4C}" type="presOf" srcId="{6D92A2A4-52CB-47C5-A99F-C357C3E1485C}" destId="{2F55AAA1-4080-43A0-BA19-98FB7F1FCF76}" srcOrd="1" destOrd="0" presId="urn:microsoft.com/office/officeart/2005/8/layout/hierarchy2#159"/>
    <dgm:cxn modelId="{F5E5AA57-46DD-441A-8336-6D9F5B9DF999}" type="presOf" srcId="{C817C2AF-8C7B-4D34-BA9F-5B2DADF61CA1}" destId="{0C86C485-A33E-445C-AEE7-E053D295C1B1}" srcOrd="0" destOrd="0" presId="urn:microsoft.com/office/officeart/2005/8/layout/hierarchy2#159"/>
    <dgm:cxn modelId="{FBDD2FDA-A025-46D1-82F0-B222400E4440}" type="presOf" srcId="{C6A2CDBB-CD23-4CFA-B8B3-EF72FE0D02BB}" destId="{5D47B1A7-FD20-46B6-9C1D-035588E43132}" srcOrd="0" destOrd="0" presId="urn:microsoft.com/office/officeart/2005/8/layout/hierarchy2#159"/>
    <dgm:cxn modelId="{2D79FE06-FAF8-4C3A-A8C7-D702EEDBB7B3}" type="presOf" srcId="{0DEFF285-4F85-479D-BAC1-BFEF98268245}" destId="{73152C07-7B19-41B2-88E6-986580992973}" srcOrd="0" destOrd="0" presId="urn:microsoft.com/office/officeart/2005/8/layout/hierarchy2#159"/>
    <dgm:cxn modelId="{3149D787-8484-409D-8192-8EF677843233}" type="presOf" srcId="{E9976FD9-EE2A-46E7-812C-2AA2914B7B88}" destId="{845D85F2-4468-4882-8309-9E28FEEBBDB1}" srcOrd="0" destOrd="0" presId="urn:microsoft.com/office/officeart/2005/8/layout/hierarchy2#159"/>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59"/>
    <dgm:cxn modelId="{5B9CB65F-77FE-471B-ACCC-B267819B68B7}" type="presParOf" srcId="{845D85F2-4468-4882-8309-9E28FEEBBDB1}" destId="{DC634A1F-A088-4862-9E7F-1C376F0EE550}" srcOrd="0" destOrd="0" presId="urn:microsoft.com/office/officeart/2005/8/layout/hierarchy2#159"/>
    <dgm:cxn modelId="{04372B2B-7178-4DBC-9021-701E2504CE03}" type="presParOf" srcId="{DC634A1F-A088-4862-9E7F-1C376F0EE550}" destId="{4F6017A4-18C5-41C8-813C-BCF0DAAB5D60}" srcOrd="0" destOrd="0" presId="urn:microsoft.com/office/officeart/2005/8/layout/hierarchy2#159"/>
    <dgm:cxn modelId="{A05B7667-5A15-4BC0-8DD7-701F704181FF}" type="presParOf" srcId="{DC634A1F-A088-4862-9E7F-1C376F0EE550}" destId="{294A443B-50AF-4606-8F3A-BBC830EEA53F}" srcOrd="1" destOrd="0" presId="urn:microsoft.com/office/officeart/2005/8/layout/hierarchy2#159"/>
    <dgm:cxn modelId="{ADF42F4A-596B-49F2-9624-9C182884DDF5}" type="presParOf" srcId="{294A443B-50AF-4606-8F3A-BBC830EEA53F}" destId="{5D47B1A7-FD20-46B6-9C1D-035588E43132}" srcOrd="0" destOrd="0" presId="urn:microsoft.com/office/officeart/2005/8/layout/hierarchy2#159"/>
    <dgm:cxn modelId="{39D9212C-2972-4EBD-8CDE-CF3A40CF1DEA}" type="presParOf" srcId="{5D47B1A7-FD20-46B6-9C1D-035588E43132}" destId="{8244429B-6B89-4049-8C13-427BCD0901C5}" srcOrd="0" destOrd="0" presId="urn:microsoft.com/office/officeart/2005/8/layout/hierarchy2#159"/>
    <dgm:cxn modelId="{05D9BDA9-A393-42AB-9588-D8063153E739}" type="presParOf" srcId="{294A443B-50AF-4606-8F3A-BBC830EEA53F}" destId="{2336AA8C-87DD-4D5E-AFBE-BE46CE3C6EF5}" srcOrd="1" destOrd="0" presId="urn:microsoft.com/office/officeart/2005/8/layout/hierarchy2#159"/>
    <dgm:cxn modelId="{33FAA889-6FA6-43A4-91A0-D0A44CE0A7EC}" type="presParOf" srcId="{2336AA8C-87DD-4D5E-AFBE-BE46CE3C6EF5}" destId="{73152C07-7B19-41B2-88E6-986580992973}" srcOrd="0" destOrd="0" presId="urn:microsoft.com/office/officeart/2005/8/layout/hierarchy2#159"/>
    <dgm:cxn modelId="{F9894F29-FA98-4AFA-AD95-CC32DEDCFD5F}" type="presParOf" srcId="{2336AA8C-87DD-4D5E-AFBE-BE46CE3C6EF5}" destId="{5555D773-91C9-4B40-8A36-1DF49F3F2509}" srcOrd="1" destOrd="0" presId="urn:microsoft.com/office/officeart/2005/8/layout/hierarchy2#159"/>
    <dgm:cxn modelId="{F83C4AF3-2726-4668-8A54-8858F603E9E4}" type="presParOf" srcId="{294A443B-50AF-4606-8F3A-BBC830EEA53F}" destId="{007B04FF-F154-41F4-81A8-352101A50A53}" srcOrd="2" destOrd="0" presId="urn:microsoft.com/office/officeart/2005/8/layout/hierarchy2#159"/>
    <dgm:cxn modelId="{985BD334-77D8-4D27-8520-CB4D714763D4}" type="presParOf" srcId="{007B04FF-F154-41F4-81A8-352101A50A53}" destId="{39EF0C11-9AF9-4B35-8F84-FABC62B78890}" srcOrd="0" destOrd="0" presId="urn:microsoft.com/office/officeart/2005/8/layout/hierarchy2#159"/>
    <dgm:cxn modelId="{3692014A-BEA0-4F69-8B29-FA475BC11F75}" type="presParOf" srcId="{294A443B-50AF-4606-8F3A-BBC830EEA53F}" destId="{252E7A23-840A-49B5-ABEF-618BF3D400ED}" srcOrd="3" destOrd="0" presId="urn:microsoft.com/office/officeart/2005/8/layout/hierarchy2#159"/>
    <dgm:cxn modelId="{6810A3EB-8042-421A-9910-19491446E86B}" type="presParOf" srcId="{252E7A23-840A-49B5-ABEF-618BF3D400ED}" destId="{0C86C485-A33E-445C-AEE7-E053D295C1B1}" srcOrd="0" destOrd="0" presId="urn:microsoft.com/office/officeart/2005/8/layout/hierarchy2#159"/>
    <dgm:cxn modelId="{5E092A2E-7C38-488E-BB9D-3DFE0D5FFC3B}" type="presParOf" srcId="{252E7A23-840A-49B5-ABEF-618BF3D400ED}" destId="{4B1E77DA-10B5-49D3-AB71-C7E8FD42D02D}" srcOrd="1" destOrd="0" presId="urn:microsoft.com/office/officeart/2005/8/layout/hierarchy2#159"/>
    <dgm:cxn modelId="{86B4446A-E62A-4348-8B8F-F89852935595}" type="presParOf" srcId="{294A443B-50AF-4606-8F3A-BBC830EEA53F}" destId="{6378A963-EE32-4F11-8778-CDBCCBCD727B}" srcOrd="4" destOrd="0" presId="urn:microsoft.com/office/officeart/2005/8/layout/hierarchy2#159"/>
    <dgm:cxn modelId="{1DC6FA70-92FD-481E-9F29-F96914D89997}" type="presParOf" srcId="{6378A963-EE32-4F11-8778-CDBCCBCD727B}" destId="{2F55AAA1-4080-43A0-BA19-98FB7F1FCF76}" srcOrd="0" destOrd="0" presId="urn:microsoft.com/office/officeart/2005/8/layout/hierarchy2#159"/>
    <dgm:cxn modelId="{00DCE107-E0C3-490E-9518-C5C0978C68FE}" type="presParOf" srcId="{294A443B-50AF-4606-8F3A-BBC830EEA53F}" destId="{2F35AE61-D373-4C2B-BFE9-59A5C62ECF1B}" srcOrd="5" destOrd="0" presId="urn:microsoft.com/office/officeart/2005/8/layout/hierarchy2#159"/>
    <dgm:cxn modelId="{4F8C04FE-6586-4DAA-ABC4-499538C09721}" type="presParOf" srcId="{2F35AE61-D373-4C2B-BFE9-59A5C62ECF1B}" destId="{1020CC92-E450-4DAD-A2FE-734A6D3BE6CD}" srcOrd="0" destOrd="0" presId="urn:microsoft.com/office/officeart/2005/8/layout/hierarchy2#159"/>
    <dgm:cxn modelId="{91AC1E5C-A123-46E4-9C8E-6A88B028A6A7}" type="presParOf" srcId="{2F35AE61-D373-4C2B-BFE9-59A5C62ECF1B}" destId="{E23E0B7F-F699-46BF-804A-2831F7D9AC42}" srcOrd="1" destOrd="0" presId="urn:microsoft.com/office/officeart/2005/8/layout/hierarchy2#15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60" loCatId="hierarchy" qsTypeId="urn:microsoft.com/office/officeart/2005/8/quickstyle/simple1#173" qsCatId="simple" csTypeId="urn:microsoft.com/office/officeart/2005/8/colors/accent2_1#89"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社会学的创立</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noFill/>
      </dgm:spPr>
      <dgm:t>
        <a:bodyPr/>
        <a:lstStyle/>
        <a:p>
          <a:r>
            <a:rPr lang="zh-CN" altLang="en-US" sz="1400" dirty="0">
              <a:solidFill>
                <a:srgbClr val="003300"/>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solidFill>
          <a:srgbClr val="C00000"/>
        </a:solid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chemeClr val="bg1"/>
              </a:solidFill>
            </a:rPr>
            <a:t>创立期人物</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dgm:t>
        <a:bodyPr/>
        <a:lstStyle/>
        <a:p>
          <a:r>
            <a:rPr lang="zh-CN" altLang="en-US" sz="1400" dirty="0">
              <a:solidFill>
                <a:srgbClr val="003300"/>
              </a:solidFill>
            </a:rPr>
            <a:t>形成期人物</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60"/>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60"/>
    <dgm:cxn modelId="{4EB18149-9EBE-4F6F-8D63-84BC4F8DA576}" type="presOf" srcId="{191C52A9-6ADC-48A4-BFA2-70576C6CF023}" destId="{4F6017A4-18C5-41C8-813C-BCF0DAAB5D60}" srcOrd="0" destOrd="0" presId="urn:microsoft.com/office/officeart/2005/8/layout/hierarchy2#160"/>
    <dgm:cxn modelId="{4D58CB0E-8FFA-42AB-AC88-B85AFCA9C92C}" type="presOf" srcId="{C6A2CDBB-CD23-4CFA-B8B3-EF72FE0D02BB}" destId="{8244429B-6B89-4049-8C13-427BCD0901C5}" srcOrd="1" destOrd="0" presId="urn:microsoft.com/office/officeart/2005/8/layout/hierarchy2#160"/>
    <dgm:cxn modelId="{EC07043B-4EC8-42EE-B860-F9DB0A363C35}" type="presOf" srcId="{A466AA6F-A6AF-4C32-B1C0-68B3B63A7494}" destId="{007B04FF-F154-41F4-81A8-352101A50A53}" srcOrd="0" destOrd="0" presId="urn:microsoft.com/office/officeart/2005/8/layout/hierarchy2#160"/>
    <dgm:cxn modelId="{DC335B06-30FF-4C73-BEF3-2A67A2DE3C4C}" type="presOf" srcId="{6D92A2A4-52CB-47C5-A99F-C357C3E1485C}" destId="{2F55AAA1-4080-43A0-BA19-98FB7F1FCF76}" srcOrd="1" destOrd="0" presId="urn:microsoft.com/office/officeart/2005/8/layout/hierarchy2#160"/>
    <dgm:cxn modelId="{F5E5AA57-46DD-441A-8336-6D9F5B9DF999}" type="presOf" srcId="{C817C2AF-8C7B-4D34-BA9F-5B2DADF61CA1}" destId="{0C86C485-A33E-445C-AEE7-E053D295C1B1}" srcOrd="0" destOrd="0" presId="urn:microsoft.com/office/officeart/2005/8/layout/hierarchy2#160"/>
    <dgm:cxn modelId="{FBDD2FDA-A025-46D1-82F0-B222400E4440}" type="presOf" srcId="{C6A2CDBB-CD23-4CFA-B8B3-EF72FE0D02BB}" destId="{5D47B1A7-FD20-46B6-9C1D-035588E43132}" srcOrd="0" destOrd="0" presId="urn:microsoft.com/office/officeart/2005/8/layout/hierarchy2#160"/>
    <dgm:cxn modelId="{2D79FE06-FAF8-4C3A-A8C7-D702EEDBB7B3}" type="presOf" srcId="{0DEFF285-4F85-479D-BAC1-BFEF98268245}" destId="{73152C07-7B19-41B2-88E6-986580992973}" srcOrd="0" destOrd="0" presId="urn:microsoft.com/office/officeart/2005/8/layout/hierarchy2#160"/>
    <dgm:cxn modelId="{3149D787-8484-409D-8192-8EF677843233}" type="presOf" srcId="{E9976FD9-EE2A-46E7-812C-2AA2914B7B88}" destId="{845D85F2-4468-4882-8309-9E28FEEBBDB1}" srcOrd="0" destOrd="0" presId="urn:microsoft.com/office/officeart/2005/8/layout/hierarchy2#160"/>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60"/>
    <dgm:cxn modelId="{5B9CB65F-77FE-471B-ACCC-B267819B68B7}" type="presParOf" srcId="{845D85F2-4468-4882-8309-9E28FEEBBDB1}" destId="{DC634A1F-A088-4862-9E7F-1C376F0EE550}" srcOrd="0" destOrd="0" presId="urn:microsoft.com/office/officeart/2005/8/layout/hierarchy2#160"/>
    <dgm:cxn modelId="{04372B2B-7178-4DBC-9021-701E2504CE03}" type="presParOf" srcId="{DC634A1F-A088-4862-9E7F-1C376F0EE550}" destId="{4F6017A4-18C5-41C8-813C-BCF0DAAB5D60}" srcOrd="0" destOrd="0" presId="urn:microsoft.com/office/officeart/2005/8/layout/hierarchy2#160"/>
    <dgm:cxn modelId="{A05B7667-5A15-4BC0-8DD7-701F704181FF}" type="presParOf" srcId="{DC634A1F-A088-4862-9E7F-1C376F0EE550}" destId="{294A443B-50AF-4606-8F3A-BBC830EEA53F}" srcOrd="1" destOrd="0" presId="urn:microsoft.com/office/officeart/2005/8/layout/hierarchy2#160"/>
    <dgm:cxn modelId="{ADF42F4A-596B-49F2-9624-9C182884DDF5}" type="presParOf" srcId="{294A443B-50AF-4606-8F3A-BBC830EEA53F}" destId="{5D47B1A7-FD20-46B6-9C1D-035588E43132}" srcOrd="0" destOrd="0" presId="urn:microsoft.com/office/officeart/2005/8/layout/hierarchy2#160"/>
    <dgm:cxn modelId="{39D9212C-2972-4EBD-8CDE-CF3A40CF1DEA}" type="presParOf" srcId="{5D47B1A7-FD20-46B6-9C1D-035588E43132}" destId="{8244429B-6B89-4049-8C13-427BCD0901C5}" srcOrd="0" destOrd="0" presId="urn:microsoft.com/office/officeart/2005/8/layout/hierarchy2#160"/>
    <dgm:cxn modelId="{05D9BDA9-A393-42AB-9588-D8063153E739}" type="presParOf" srcId="{294A443B-50AF-4606-8F3A-BBC830EEA53F}" destId="{2336AA8C-87DD-4D5E-AFBE-BE46CE3C6EF5}" srcOrd="1" destOrd="0" presId="urn:microsoft.com/office/officeart/2005/8/layout/hierarchy2#160"/>
    <dgm:cxn modelId="{33FAA889-6FA6-43A4-91A0-D0A44CE0A7EC}" type="presParOf" srcId="{2336AA8C-87DD-4D5E-AFBE-BE46CE3C6EF5}" destId="{73152C07-7B19-41B2-88E6-986580992973}" srcOrd="0" destOrd="0" presId="urn:microsoft.com/office/officeart/2005/8/layout/hierarchy2#160"/>
    <dgm:cxn modelId="{F9894F29-FA98-4AFA-AD95-CC32DEDCFD5F}" type="presParOf" srcId="{2336AA8C-87DD-4D5E-AFBE-BE46CE3C6EF5}" destId="{5555D773-91C9-4B40-8A36-1DF49F3F2509}" srcOrd="1" destOrd="0" presId="urn:microsoft.com/office/officeart/2005/8/layout/hierarchy2#160"/>
    <dgm:cxn modelId="{F83C4AF3-2726-4668-8A54-8858F603E9E4}" type="presParOf" srcId="{294A443B-50AF-4606-8F3A-BBC830EEA53F}" destId="{007B04FF-F154-41F4-81A8-352101A50A53}" srcOrd="2" destOrd="0" presId="urn:microsoft.com/office/officeart/2005/8/layout/hierarchy2#160"/>
    <dgm:cxn modelId="{985BD334-77D8-4D27-8520-CB4D714763D4}" type="presParOf" srcId="{007B04FF-F154-41F4-81A8-352101A50A53}" destId="{39EF0C11-9AF9-4B35-8F84-FABC62B78890}" srcOrd="0" destOrd="0" presId="urn:microsoft.com/office/officeart/2005/8/layout/hierarchy2#160"/>
    <dgm:cxn modelId="{3692014A-BEA0-4F69-8B29-FA475BC11F75}" type="presParOf" srcId="{294A443B-50AF-4606-8F3A-BBC830EEA53F}" destId="{252E7A23-840A-49B5-ABEF-618BF3D400ED}" srcOrd="3" destOrd="0" presId="urn:microsoft.com/office/officeart/2005/8/layout/hierarchy2#160"/>
    <dgm:cxn modelId="{6810A3EB-8042-421A-9910-19491446E86B}" type="presParOf" srcId="{252E7A23-840A-49B5-ABEF-618BF3D400ED}" destId="{0C86C485-A33E-445C-AEE7-E053D295C1B1}" srcOrd="0" destOrd="0" presId="urn:microsoft.com/office/officeart/2005/8/layout/hierarchy2#160"/>
    <dgm:cxn modelId="{5E092A2E-7C38-488E-BB9D-3DFE0D5FFC3B}" type="presParOf" srcId="{252E7A23-840A-49B5-ABEF-618BF3D400ED}" destId="{4B1E77DA-10B5-49D3-AB71-C7E8FD42D02D}" srcOrd="1" destOrd="0" presId="urn:microsoft.com/office/officeart/2005/8/layout/hierarchy2#160"/>
    <dgm:cxn modelId="{86B4446A-E62A-4348-8B8F-F89852935595}" type="presParOf" srcId="{294A443B-50AF-4606-8F3A-BBC830EEA53F}" destId="{6378A963-EE32-4F11-8778-CDBCCBCD727B}" srcOrd="4" destOrd="0" presId="urn:microsoft.com/office/officeart/2005/8/layout/hierarchy2#160"/>
    <dgm:cxn modelId="{1DC6FA70-92FD-481E-9F29-F96914D89997}" type="presParOf" srcId="{6378A963-EE32-4F11-8778-CDBCCBCD727B}" destId="{2F55AAA1-4080-43A0-BA19-98FB7F1FCF76}" srcOrd="0" destOrd="0" presId="urn:microsoft.com/office/officeart/2005/8/layout/hierarchy2#160"/>
    <dgm:cxn modelId="{00DCE107-E0C3-490E-9518-C5C0978C68FE}" type="presParOf" srcId="{294A443B-50AF-4606-8F3A-BBC830EEA53F}" destId="{2F35AE61-D373-4C2B-BFE9-59A5C62ECF1B}" srcOrd="5" destOrd="0" presId="urn:microsoft.com/office/officeart/2005/8/layout/hierarchy2#160"/>
    <dgm:cxn modelId="{4F8C04FE-6586-4DAA-ABC4-499538C09721}" type="presParOf" srcId="{2F35AE61-D373-4C2B-BFE9-59A5C62ECF1B}" destId="{1020CC92-E450-4DAD-A2FE-734A6D3BE6CD}" srcOrd="0" destOrd="0" presId="urn:microsoft.com/office/officeart/2005/8/layout/hierarchy2#160"/>
    <dgm:cxn modelId="{91AC1E5C-A123-46E4-9C8E-6A88B028A6A7}" type="presParOf" srcId="{2F35AE61-D373-4C2B-BFE9-59A5C62ECF1B}" destId="{E23E0B7F-F699-46BF-804A-2831F7D9AC42}" srcOrd="1" destOrd="0" presId="urn:microsoft.com/office/officeart/2005/8/layout/hierarchy2#160"/>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57" loCatId="hierarchy" qsTypeId="urn:microsoft.com/office/officeart/2005/8/quickstyle/simple1#170" qsCatId="simple" csTypeId="urn:microsoft.com/office/officeart/2005/8/colors/accent2_1#86"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社会学的创立</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noFill/>
      </dgm:spPr>
      <dgm:t>
        <a:bodyPr/>
        <a:lstStyle/>
        <a:p>
          <a:r>
            <a:rPr lang="zh-CN" altLang="en-US" sz="1400" dirty="0">
              <a:solidFill>
                <a:srgbClr val="003300"/>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solidFill>
          <a:srgbClr val="C00000"/>
        </a:solid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chemeClr val="bg1"/>
              </a:solidFill>
            </a:rPr>
            <a:t>创立期人物</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dgm:t>
        <a:bodyPr/>
        <a:lstStyle/>
        <a:p>
          <a:r>
            <a:rPr lang="zh-CN" altLang="en-US" sz="1400" dirty="0">
              <a:solidFill>
                <a:srgbClr val="003300"/>
              </a:solidFill>
            </a:rPr>
            <a:t>形成期人物</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57"/>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57"/>
    <dgm:cxn modelId="{4EB18149-9EBE-4F6F-8D63-84BC4F8DA576}" type="presOf" srcId="{191C52A9-6ADC-48A4-BFA2-70576C6CF023}" destId="{4F6017A4-18C5-41C8-813C-BCF0DAAB5D60}" srcOrd="0" destOrd="0" presId="urn:microsoft.com/office/officeart/2005/8/layout/hierarchy2#157"/>
    <dgm:cxn modelId="{4D58CB0E-8FFA-42AB-AC88-B85AFCA9C92C}" type="presOf" srcId="{C6A2CDBB-CD23-4CFA-B8B3-EF72FE0D02BB}" destId="{8244429B-6B89-4049-8C13-427BCD0901C5}" srcOrd="1" destOrd="0" presId="urn:microsoft.com/office/officeart/2005/8/layout/hierarchy2#157"/>
    <dgm:cxn modelId="{EC07043B-4EC8-42EE-B860-F9DB0A363C35}" type="presOf" srcId="{A466AA6F-A6AF-4C32-B1C0-68B3B63A7494}" destId="{007B04FF-F154-41F4-81A8-352101A50A53}" srcOrd="0" destOrd="0" presId="urn:microsoft.com/office/officeart/2005/8/layout/hierarchy2#157"/>
    <dgm:cxn modelId="{DC335B06-30FF-4C73-BEF3-2A67A2DE3C4C}" type="presOf" srcId="{6D92A2A4-52CB-47C5-A99F-C357C3E1485C}" destId="{2F55AAA1-4080-43A0-BA19-98FB7F1FCF76}" srcOrd="1" destOrd="0" presId="urn:microsoft.com/office/officeart/2005/8/layout/hierarchy2#157"/>
    <dgm:cxn modelId="{F5E5AA57-46DD-441A-8336-6D9F5B9DF999}" type="presOf" srcId="{C817C2AF-8C7B-4D34-BA9F-5B2DADF61CA1}" destId="{0C86C485-A33E-445C-AEE7-E053D295C1B1}" srcOrd="0" destOrd="0" presId="urn:microsoft.com/office/officeart/2005/8/layout/hierarchy2#157"/>
    <dgm:cxn modelId="{FBDD2FDA-A025-46D1-82F0-B222400E4440}" type="presOf" srcId="{C6A2CDBB-CD23-4CFA-B8B3-EF72FE0D02BB}" destId="{5D47B1A7-FD20-46B6-9C1D-035588E43132}" srcOrd="0" destOrd="0" presId="urn:microsoft.com/office/officeart/2005/8/layout/hierarchy2#157"/>
    <dgm:cxn modelId="{2D79FE06-FAF8-4C3A-A8C7-D702EEDBB7B3}" type="presOf" srcId="{0DEFF285-4F85-479D-BAC1-BFEF98268245}" destId="{73152C07-7B19-41B2-88E6-986580992973}" srcOrd="0" destOrd="0" presId="urn:microsoft.com/office/officeart/2005/8/layout/hierarchy2#157"/>
    <dgm:cxn modelId="{3149D787-8484-409D-8192-8EF677843233}" type="presOf" srcId="{E9976FD9-EE2A-46E7-812C-2AA2914B7B88}" destId="{845D85F2-4468-4882-8309-9E28FEEBBDB1}" srcOrd="0" destOrd="0" presId="urn:microsoft.com/office/officeart/2005/8/layout/hierarchy2#157"/>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57"/>
    <dgm:cxn modelId="{5B9CB65F-77FE-471B-ACCC-B267819B68B7}" type="presParOf" srcId="{845D85F2-4468-4882-8309-9E28FEEBBDB1}" destId="{DC634A1F-A088-4862-9E7F-1C376F0EE550}" srcOrd="0" destOrd="0" presId="urn:microsoft.com/office/officeart/2005/8/layout/hierarchy2#157"/>
    <dgm:cxn modelId="{04372B2B-7178-4DBC-9021-701E2504CE03}" type="presParOf" srcId="{DC634A1F-A088-4862-9E7F-1C376F0EE550}" destId="{4F6017A4-18C5-41C8-813C-BCF0DAAB5D60}" srcOrd="0" destOrd="0" presId="urn:microsoft.com/office/officeart/2005/8/layout/hierarchy2#157"/>
    <dgm:cxn modelId="{A05B7667-5A15-4BC0-8DD7-701F704181FF}" type="presParOf" srcId="{DC634A1F-A088-4862-9E7F-1C376F0EE550}" destId="{294A443B-50AF-4606-8F3A-BBC830EEA53F}" srcOrd="1" destOrd="0" presId="urn:microsoft.com/office/officeart/2005/8/layout/hierarchy2#157"/>
    <dgm:cxn modelId="{ADF42F4A-596B-49F2-9624-9C182884DDF5}" type="presParOf" srcId="{294A443B-50AF-4606-8F3A-BBC830EEA53F}" destId="{5D47B1A7-FD20-46B6-9C1D-035588E43132}" srcOrd="0" destOrd="0" presId="urn:microsoft.com/office/officeart/2005/8/layout/hierarchy2#157"/>
    <dgm:cxn modelId="{39D9212C-2972-4EBD-8CDE-CF3A40CF1DEA}" type="presParOf" srcId="{5D47B1A7-FD20-46B6-9C1D-035588E43132}" destId="{8244429B-6B89-4049-8C13-427BCD0901C5}" srcOrd="0" destOrd="0" presId="urn:microsoft.com/office/officeart/2005/8/layout/hierarchy2#157"/>
    <dgm:cxn modelId="{05D9BDA9-A393-42AB-9588-D8063153E739}" type="presParOf" srcId="{294A443B-50AF-4606-8F3A-BBC830EEA53F}" destId="{2336AA8C-87DD-4D5E-AFBE-BE46CE3C6EF5}" srcOrd="1" destOrd="0" presId="urn:microsoft.com/office/officeart/2005/8/layout/hierarchy2#157"/>
    <dgm:cxn modelId="{33FAA889-6FA6-43A4-91A0-D0A44CE0A7EC}" type="presParOf" srcId="{2336AA8C-87DD-4D5E-AFBE-BE46CE3C6EF5}" destId="{73152C07-7B19-41B2-88E6-986580992973}" srcOrd="0" destOrd="0" presId="urn:microsoft.com/office/officeart/2005/8/layout/hierarchy2#157"/>
    <dgm:cxn modelId="{F9894F29-FA98-4AFA-AD95-CC32DEDCFD5F}" type="presParOf" srcId="{2336AA8C-87DD-4D5E-AFBE-BE46CE3C6EF5}" destId="{5555D773-91C9-4B40-8A36-1DF49F3F2509}" srcOrd="1" destOrd="0" presId="urn:microsoft.com/office/officeart/2005/8/layout/hierarchy2#157"/>
    <dgm:cxn modelId="{F83C4AF3-2726-4668-8A54-8858F603E9E4}" type="presParOf" srcId="{294A443B-50AF-4606-8F3A-BBC830EEA53F}" destId="{007B04FF-F154-41F4-81A8-352101A50A53}" srcOrd="2" destOrd="0" presId="urn:microsoft.com/office/officeart/2005/8/layout/hierarchy2#157"/>
    <dgm:cxn modelId="{985BD334-77D8-4D27-8520-CB4D714763D4}" type="presParOf" srcId="{007B04FF-F154-41F4-81A8-352101A50A53}" destId="{39EF0C11-9AF9-4B35-8F84-FABC62B78890}" srcOrd="0" destOrd="0" presId="urn:microsoft.com/office/officeart/2005/8/layout/hierarchy2#157"/>
    <dgm:cxn modelId="{3692014A-BEA0-4F69-8B29-FA475BC11F75}" type="presParOf" srcId="{294A443B-50AF-4606-8F3A-BBC830EEA53F}" destId="{252E7A23-840A-49B5-ABEF-618BF3D400ED}" srcOrd="3" destOrd="0" presId="urn:microsoft.com/office/officeart/2005/8/layout/hierarchy2#157"/>
    <dgm:cxn modelId="{6810A3EB-8042-421A-9910-19491446E86B}" type="presParOf" srcId="{252E7A23-840A-49B5-ABEF-618BF3D400ED}" destId="{0C86C485-A33E-445C-AEE7-E053D295C1B1}" srcOrd="0" destOrd="0" presId="urn:microsoft.com/office/officeart/2005/8/layout/hierarchy2#157"/>
    <dgm:cxn modelId="{5E092A2E-7C38-488E-BB9D-3DFE0D5FFC3B}" type="presParOf" srcId="{252E7A23-840A-49B5-ABEF-618BF3D400ED}" destId="{4B1E77DA-10B5-49D3-AB71-C7E8FD42D02D}" srcOrd="1" destOrd="0" presId="urn:microsoft.com/office/officeart/2005/8/layout/hierarchy2#157"/>
    <dgm:cxn modelId="{86B4446A-E62A-4348-8B8F-F89852935595}" type="presParOf" srcId="{294A443B-50AF-4606-8F3A-BBC830EEA53F}" destId="{6378A963-EE32-4F11-8778-CDBCCBCD727B}" srcOrd="4" destOrd="0" presId="urn:microsoft.com/office/officeart/2005/8/layout/hierarchy2#157"/>
    <dgm:cxn modelId="{1DC6FA70-92FD-481E-9F29-F96914D89997}" type="presParOf" srcId="{6378A963-EE32-4F11-8778-CDBCCBCD727B}" destId="{2F55AAA1-4080-43A0-BA19-98FB7F1FCF76}" srcOrd="0" destOrd="0" presId="urn:microsoft.com/office/officeart/2005/8/layout/hierarchy2#157"/>
    <dgm:cxn modelId="{00DCE107-E0C3-490E-9518-C5C0978C68FE}" type="presParOf" srcId="{294A443B-50AF-4606-8F3A-BBC830EEA53F}" destId="{2F35AE61-D373-4C2B-BFE9-59A5C62ECF1B}" srcOrd="5" destOrd="0" presId="urn:microsoft.com/office/officeart/2005/8/layout/hierarchy2#157"/>
    <dgm:cxn modelId="{4F8C04FE-6586-4DAA-ABC4-499538C09721}" type="presParOf" srcId="{2F35AE61-D373-4C2B-BFE9-59A5C62ECF1B}" destId="{1020CC92-E450-4DAD-A2FE-734A6D3BE6CD}" srcOrd="0" destOrd="0" presId="urn:microsoft.com/office/officeart/2005/8/layout/hierarchy2#157"/>
    <dgm:cxn modelId="{91AC1E5C-A123-46E4-9C8E-6A88B028A6A7}" type="presParOf" srcId="{2F35AE61-D373-4C2B-BFE9-59A5C62ECF1B}" destId="{E23E0B7F-F699-46BF-804A-2831F7D9AC42}" srcOrd="1" destOrd="0" presId="urn:microsoft.com/office/officeart/2005/8/layout/hierarchy2#15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976FD9-EE2A-46E7-812C-2AA2914B7B88}" type="doc">
      <dgm:prSet loTypeId="urn:microsoft.com/office/officeart/2005/8/layout/hierarchy2#161" loCatId="hierarchy" qsTypeId="urn:microsoft.com/office/officeart/2005/8/quickstyle/simple1#174" qsCatId="simple" csTypeId="urn:microsoft.com/office/officeart/2005/8/colors/accent2_1#90" csCatId="accent2" phldr="1"/>
      <dgm:spPr/>
      <dgm:t>
        <a:bodyPr/>
        <a:lstStyle/>
        <a:p>
          <a:endParaRPr lang="zh-CN" altLang="en-US"/>
        </a:p>
      </dgm:t>
    </dgm:pt>
    <dgm:pt modelId="{191C52A9-6ADC-48A4-BFA2-70576C6CF023}">
      <dgm:prSet phldrT="[文本]" custT="1"/>
      <dgm:spPr/>
      <dgm:t>
        <a:bodyPr/>
        <a:lstStyle/>
        <a:p>
          <a:r>
            <a:rPr lang="zh-CN" altLang="en-US" sz="1400" dirty="0">
              <a:solidFill>
                <a:srgbClr val="003300"/>
              </a:solidFill>
            </a:rPr>
            <a:t>社会学的创立</a:t>
          </a:r>
        </a:p>
      </dgm:t>
    </dgm:pt>
    <dgm:pt modelId="{2E2E29E4-D230-4F45-BC8C-7A783DDC0EC2}" cxnId="{84B0F3C7-4C62-4581-BEC1-A18DF1F8B48B}" type="parTrans">
      <dgm:prSet/>
      <dgm:spPr/>
      <dgm:t>
        <a:bodyPr/>
        <a:lstStyle/>
        <a:p>
          <a:endParaRPr lang="zh-CN" altLang="en-US" sz="1400">
            <a:solidFill>
              <a:srgbClr val="003300"/>
            </a:solidFill>
          </a:endParaRPr>
        </a:p>
      </dgm:t>
    </dgm:pt>
    <dgm:pt modelId="{40558D67-11B5-4D84-BDAE-163DAD30583C}" cxnId="{84B0F3C7-4C62-4581-BEC1-A18DF1F8B48B}" type="sibTrans">
      <dgm:prSet/>
      <dgm:spPr/>
      <dgm:t>
        <a:bodyPr/>
        <a:lstStyle/>
        <a:p>
          <a:endParaRPr lang="zh-CN" altLang="en-US" sz="1400">
            <a:solidFill>
              <a:srgbClr val="003300"/>
            </a:solidFill>
          </a:endParaRPr>
        </a:p>
      </dgm:t>
    </dgm:pt>
    <dgm:pt modelId="{0DEFF285-4F85-479D-BAC1-BFEF98268245}">
      <dgm:prSet phldrT="[文本]" custT="1"/>
      <dgm:spPr>
        <a:noFill/>
      </dgm:spPr>
      <dgm:t>
        <a:bodyPr/>
        <a:lstStyle/>
        <a:p>
          <a:r>
            <a:rPr lang="zh-CN" altLang="en-US" sz="1400" dirty="0">
              <a:solidFill>
                <a:srgbClr val="003300"/>
              </a:solidFill>
            </a:rPr>
            <a:t>历史条件</a:t>
          </a:r>
        </a:p>
      </dgm:t>
    </dgm:pt>
    <dgm:pt modelId="{C6A2CDBB-CD23-4CFA-B8B3-EF72FE0D02BB}" cxnId="{40087DF3-E2D9-4443-8C6F-20F7C4D3EB25}" type="parTrans">
      <dgm:prSet custT="1"/>
      <dgm:spPr/>
      <dgm:t>
        <a:bodyPr/>
        <a:lstStyle/>
        <a:p>
          <a:endParaRPr lang="zh-CN" altLang="en-US" sz="1400">
            <a:solidFill>
              <a:srgbClr val="003300"/>
            </a:solidFill>
          </a:endParaRPr>
        </a:p>
      </dgm:t>
    </dgm:pt>
    <dgm:pt modelId="{94F67DF3-B388-4E31-B851-4305775F9990}" cxnId="{40087DF3-E2D9-4443-8C6F-20F7C4D3EB25}" type="sibTrans">
      <dgm:prSet/>
      <dgm:spPr/>
      <dgm:t>
        <a:bodyPr/>
        <a:lstStyle/>
        <a:p>
          <a:endParaRPr lang="zh-CN" altLang="en-US" sz="1400">
            <a:solidFill>
              <a:srgbClr val="003300"/>
            </a:solidFill>
          </a:endParaRPr>
        </a:p>
      </dgm:t>
    </dgm:pt>
    <dgm:pt modelId="{C817C2AF-8C7B-4D34-BA9F-5B2DADF61CA1}">
      <dgm:prSet phldrT="[文本]" custT="1"/>
      <dgm:spPr>
        <a:solidFill>
          <a:srgbClr val="C00000"/>
        </a:solidFill>
        <a:ln w="12700" cap="flat" cmpd="sng" algn="ctr">
          <a:solidFill>
            <a:srgbClr val="B99179">
              <a:shade val="80000"/>
              <a:hueOff val="0"/>
              <a:satOff val="0"/>
              <a:lumOff val="0"/>
              <a:alphaOff val="0"/>
            </a:srgbClr>
          </a:solidFill>
          <a:prstDash val="solid"/>
          <a:miter lim="800000"/>
        </a:ln>
        <a:effectLst/>
      </dgm:spPr>
      <dgm:t>
        <a:bodyPr spcFirstLastPara="0" vert="horz" wrap="square" lIns="8890" tIns="8890" rIns="8890" bIns="8890" numCol="1" spcCol="1270" anchor="ctr" anchorCtr="0"/>
        <a:lstStyle/>
        <a:p>
          <a:r>
            <a:rPr lang="zh-CN" altLang="en-US" sz="1400" dirty="0">
              <a:solidFill>
                <a:schemeClr val="bg1"/>
              </a:solidFill>
            </a:rPr>
            <a:t>创立期人物</a:t>
          </a:r>
        </a:p>
      </dgm:t>
    </dgm:pt>
    <dgm:pt modelId="{A466AA6F-A6AF-4C32-B1C0-68B3B63A7494}" cxnId="{819756BD-5003-4E09-8B96-68026D35C22B}" type="parTrans">
      <dgm:prSet custT="1"/>
      <dgm:spPr/>
      <dgm:t>
        <a:bodyPr/>
        <a:lstStyle/>
        <a:p>
          <a:endParaRPr lang="zh-CN" altLang="en-US" sz="1400">
            <a:solidFill>
              <a:srgbClr val="003300"/>
            </a:solidFill>
          </a:endParaRPr>
        </a:p>
      </dgm:t>
    </dgm:pt>
    <dgm:pt modelId="{4C597391-ADDC-4F26-B5B5-00888E189A22}" cxnId="{819756BD-5003-4E09-8B96-68026D35C22B}" type="sibTrans">
      <dgm:prSet/>
      <dgm:spPr/>
      <dgm:t>
        <a:bodyPr/>
        <a:lstStyle/>
        <a:p>
          <a:endParaRPr lang="zh-CN" altLang="en-US" sz="1400">
            <a:solidFill>
              <a:srgbClr val="003300"/>
            </a:solidFill>
          </a:endParaRPr>
        </a:p>
      </dgm:t>
    </dgm:pt>
    <dgm:pt modelId="{22FC2535-605D-4E44-9C35-9FCBA9CBEBE9}">
      <dgm:prSet custT="1"/>
      <dgm:spPr/>
      <dgm:t>
        <a:bodyPr/>
        <a:lstStyle/>
        <a:p>
          <a:r>
            <a:rPr lang="zh-CN" altLang="en-US" sz="1400" dirty="0">
              <a:solidFill>
                <a:srgbClr val="003300"/>
              </a:solidFill>
            </a:rPr>
            <a:t>形成期人物</a:t>
          </a:r>
        </a:p>
      </dgm:t>
    </dgm:pt>
    <dgm:pt modelId="{6D92A2A4-52CB-47C5-A99F-C357C3E1485C}" cxnId="{4AD6CE56-F465-48CC-BB40-D94B9C5E5A59}" type="parTrans">
      <dgm:prSet custT="1"/>
      <dgm:spPr/>
      <dgm:t>
        <a:bodyPr/>
        <a:lstStyle/>
        <a:p>
          <a:endParaRPr lang="zh-CN" altLang="en-US" sz="1400">
            <a:solidFill>
              <a:srgbClr val="003300"/>
            </a:solidFill>
          </a:endParaRPr>
        </a:p>
      </dgm:t>
    </dgm:pt>
    <dgm:pt modelId="{5B70C8C7-8EEC-41EA-B435-634AB00958B0}" cxnId="{4AD6CE56-F465-48CC-BB40-D94B9C5E5A59}" type="sibTrans">
      <dgm:prSet/>
      <dgm:spPr/>
      <dgm:t>
        <a:bodyPr/>
        <a:lstStyle/>
        <a:p>
          <a:endParaRPr lang="zh-CN" altLang="en-US" sz="1400">
            <a:solidFill>
              <a:srgbClr val="003300"/>
            </a:solidFill>
          </a:endParaRPr>
        </a:p>
      </dgm:t>
    </dgm:pt>
    <dgm:pt modelId="{845D85F2-4468-4882-8309-9E28FEEBBDB1}" type="pres">
      <dgm:prSet presAssocID="{E9976FD9-EE2A-46E7-812C-2AA2914B7B88}" presName="diagram" presStyleCnt="0">
        <dgm:presLayoutVars>
          <dgm:chPref val="1"/>
          <dgm:dir/>
          <dgm:animOne val="branch"/>
          <dgm:animLvl val="lvl"/>
          <dgm:resizeHandles val="exact"/>
        </dgm:presLayoutVars>
      </dgm:prSet>
      <dgm:spPr/>
      <dgm:t>
        <a:bodyPr/>
        <a:lstStyle/>
        <a:p>
          <a:endParaRPr lang="zh-CN" altLang="en-US"/>
        </a:p>
      </dgm:t>
    </dgm:pt>
    <dgm:pt modelId="{DC634A1F-A088-4862-9E7F-1C376F0EE550}" type="pres">
      <dgm:prSet presAssocID="{191C52A9-6ADC-48A4-BFA2-70576C6CF023}" presName="root1" presStyleCnt="0"/>
      <dgm:spPr/>
    </dgm:pt>
    <dgm:pt modelId="{4F6017A4-18C5-41C8-813C-BCF0DAAB5D60}" type="pres">
      <dgm:prSet presAssocID="{191C52A9-6ADC-48A4-BFA2-70576C6CF023}" presName="LevelOneTextNode" presStyleLbl="node0" presStyleIdx="0" presStyleCnt="1" custScaleX="111348" custScaleY="134414">
        <dgm:presLayoutVars>
          <dgm:chPref val="3"/>
        </dgm:presLayoutVars>
      </dgm:prSet>
      <dgm:spPr/>
      <dgm:t>
        <a:bodyPr/>
        <a:lstStyle/>
        <a:p>
          <a:endParaRPr lang="zh-CN" altLang="en-US"/>
        </a:p>
      </dgm:t>
    </dgm:pt>
    <dgm:pt modelId="{294A443B-50AF-4606-8F3A-BBC830EEA53F}" type="pres">
      <dgm:prSet presAssocID="{191C52A9-6ADC-48A4-BFA2-70576C6CF023}" presName="level2hierChild" presStyleCnt="0"/>
      <dgm:spPr/>
    </dgm:pt>
    <dgm:pt modelId="{5D47B1A7-FD20-46B6-9C1D-035588E43132}" type="pres">
      <dgm:prSet presAssocID="{C6A2CDBB-CD23-4CFA-B8B3-EF72FE0D02BB}" presName="conn2-1" presStyleLbl="parChTrans1D2" presStyleIdx="0" presStyleCnt="3"/>
      <dgm:spPr/>
      <dgm:t>
        <a:bodyPr/>
        <a:lstStyle/>
        <a:p>
          <a:endParaRPr lang="zh-CN" altLang="en-US"/>
        </a:p>
      </dgm:t>
    </dgm:pt>
    <dgm:pt modelId="{8244429B-6B89-4049-8C13-427BCD0901C5}" type="pres">
      <dgm:prSet presAssocID="{C6A2CDBB-CD23-4CFA-B8B3-EF72FE0D02BB}" presName="connTx" presStyleLbl="parChTrans1D2" presStyleIdx="0" presStyleCnt="3"/>
      <dgm:spPr/>
      <dgm:t>
        <a:bodyPr/>
        <a:lstStyle/>
        <a:p>
          <a:endParaRPr lang="zh-CN" altLang="en-US"/>
        </a:p>
      </dgm:t>
    </dgm:pt>
    <dgm:pt modelId="{2336AA8C-87DD-4D5E-AFBE-BE46CE3C6EF5}" type="pres">
      <dgm:prSet presAssocID="{0DEFF285-4F85-479D-BAC1-BFEF98268245}" presName="root2" presStyleCnt="0"/>
      <dgm:spPr/>
    </dgm:pt>
    <dgm:pt modelId="{73152C07-7B19-41B2-88E6-986580992973}" type="pres">
      <dgm:prSet presAssocID="{0DEFF285-4F85-479D-BAC1-BFEF98268245}" presName="LevelTwoTextNode" presStyleLbl="node2" presStyleIdx="0" presStyleCnt="3" custScaleX="167357" custScaleY="100159">
        <dgm:presLayoutVars>
          <dgm:chPref val="3"/>
        </dgm:presLayoutVars>
      </dgm:prSet>
      <dgm:spPr/>
      <dgm:t>
        <a:bodyPr/>
        <a:lstStyle/>
        <a:p>
          <a:endParaRPr lang="zh-CN" altLang="en-US"/>
        </a:p>
      </dgm:t>
    </dgm:pt>
    <dgm:pt modelId="{5555D773-91C9-4B40-8A36-1DF49F3F2509}" type="pres">
      <dgm:prSet presAssocID="{0DEFF285-4F85-479D-BAC1-BFEF98268245}" presName="level3hierChild" presStyleCnt="0"/>
      <dgm:spPr/>
    </dgm:pt>
    <dgm:pt modelId="{007B04FF-F154-41F4-81A8-352101A50A53}" type="pres">
      <dgm:prSet presAssocID="{A466AA6F-A6AF-4C32-B1C0-68B3B63A7494}" presName="conn2-1" presStyleLbl="parChTrans1D2" presStyleIdx="1" presStyleCnt="3"/>
      <dgm:spPr/>
      <dgm:t>
        <a:bodyPr/>
        <a:lstStyle/>
        <a:p>
          <a:endParaRPr lang="zh-CN" altLang="en-US"/>
        </a:p>
      </dgm:t>
    </dgm:pt>
    <dgm:pt modelId="{39EF0C11-9AF9-4B35-8F84-FABC62B78890}" type="pres">
      <dgm:prSet presAssocID="{A466AA6F-A6AF-4C32-B1C0-68B3B63A7494}" presName="connTx" presStyleLbl="parChTrans1D2" presStyleIdx="1" presStyleCnt="3"/>
      <dgm:spPr/>
      <dgm:t>
        <a:bodyPr/>
        <a:lstStyle/>
        <a:p>
          <a:endParaRPr lang="zh-CN" altLang="en-US"/>
        </a:p>
      </dgm:t>
    </dgm:pt>
    <dgm:pt modelId="{252E7A23-840A-49B5-ABEF-618BF3D400ED}" type="pres">
      <dgm:prSet presAssocID="{C817C2AF-8C7B-4D34-BA9F-5B2DADF61CA1}" presName="root2" presStyleCnt="0"/>
      <dgm:spPr/>
    </dgm:pt>
    <dgm:pt modelId="{0C86C485-A33E-445C-AEE7-E053D295C1B1}" type="pres">
      <dgm:prSet presAssocID="{C817C2AF-8C7B-4D34-BA9F-5B2DADF61CA1}" presName="LevelTwoTextNode" presStyleLbl="node2" presStyleIdx="1" presStyleCnt="3" custScaleX="167356" custScaleY="95853">
        <dgm:presLayoutVars>
          <dgm:chPref val="3"/>
        </dgm:presLayoutVars>
      </dgm:prSet>
      <dgm:spPr>
        <a:xfrm>
          <a:off x="1812094" y="432622"/>
          <a:ext cx="1255128" cy="359436"/>
        </a:xfrm>
        <a:prstGeom prst="roundRect">
          <a:avLst>
            <a:gd name="adj" fmla="val 10000"/>
          </a:avLst>
        </a:prstGeom>
      </dgm:spPr>
      <dgm:t>
        <a:bodyPr/>
        <a:lstStyle/>
        <a:p>
          <a:endParaRPr lang="zh-CN" altLang="en-US"/>
        </a:p>
      </dgm:t>
    </dgm:pt>
    <dgm:pt modelId="{4B1E77DA-10B5-49D3-AB71-C7E8FD42D02D}" type="pres">
      <dgm:prSet presAssocID="{C817C2AF-8C7B-4D34-BA9F-5B2DADF61CA1}" presName="level3hierChild" presStyleCnt="0"/>
      <dgm:spPr/>
    </dgm:pt>
    <dgm:pt modelId="{6378A963-EE32-4F11-8778-CDBCCBCD727B}" type="pres">
      <dgm:prSet presAssocID="{6D92A2A4-52CB-47C5-A99F-C357C3E1485C}" presName="conn2-1" presStyleLbl="parChTrans1D2" presStyleIdx="2" presStyleCnt="3"/>
      <dgm:spPr/>
      <dgm:t>
        <a:bodyPr/>
        <a:lstStyle/>
        <a:p>
          <a:endParaRPr lang="zh-CN" altLang="en-US"/>
        </a:p>
      </dgm:t>
    </dgm:pt>
    <dgm:pt modelId="{2F55AAA1-4080-43A0-BA19-98FB7F1FCF76}" type="pres">
      <dgm:prSet presAssocID="{6D92A2A4-52CB-47C5-A99F-C357C3E1485C}" presName="connTx" presStyleLbl="parChTrans1D2" presStyleIdx="2" presStyleCnt="3"/>
      <dgm:spPr/>
      <dgm:t>
        <a:bodyPr/>
        <a:lstStyle/>
        <a:p>
          <a:endParaRPr lang="zh-CN" altLang="en-US"/>
        </a:p>
      </dgm:t>
    </dgm:pt>
    <dgm:pt modelId="{2F35AE61-D373-4C2B-BFE9-59A5C62ECF1B}" type="pres">
      <dgm:prSet presAssocID="{22FC2535-605D-4E44-9C35-9FCBA9CBEBE9}" presName="root2" presStyleCnt="0"/>
      <dgm:spPr/>
    </dgm:pt>
    <dgm:pt modelId="{1020CC92-E450-4DAD-A2FE-734A6D3BE6CD}" type="pres">
      <dgm:prSet presAssocID="{22FC2535-605D-4E44-9C35-9FCBA9CBEBE9}" presName="LevelTwoTextNode" presStyleLbl="node2" presStyleIdx="2" presStyleCnt="3" custScaleX="167358">
        <dgm:presLayoutVars>
          <dgm:chPref val="3"/>
        </dgm:presLayoutVars>
      </dgm:prSet>
      <dgm:spPr/>
      <dgm:t>
        <a:bodyPr/>
        <a:lstStyle/>
        <a:p>
          <a:endParaRPr lang="zh-CN" altLang="en-US"/>
        </a:p>
      </dgm:t>
    </dgm:pt>
    <dgm:pt modelId="{E23E0B7F-F699-46BF-804A-2831F7D9AC42}" type="pres">
      <dgm:prSet presAssocID="{22FC2535-605D-4E44-9C35-9FCBA9CBEBE9}" presName="level3hierChild" presStyleCnt="0"/>
      <dgm:spPr/>
    </dgm:pt>
  </dgm:ptLst>
  <dgm:cxnLst>
    <dgm:cxn modelId="{4AD6CE56-F465-48CC-BB40-D94B9C5E5A59}" srcId="{191C52A9-6ADC-48A4-BFA2-70576C6CF023}" destId="{22FC2535-605D-4E44-9C35-9FCBA9CBEBE9}" srcOrd="2" destOrd="0" parTransId="{6D92A2A4-52CB-47C5-A99F-C357C3E1485C}" sibTransId="{5B70C8C7-8EEC-41EA-B435-634AB00958B0}"/>
    <dgm:cxn modelId="{E8480618-F4DE-45AD-9DB5-EBAE04791C32}" type="presOf" srcId="{6D92A2A4-52CB-47C5-A99F-C357C3E1485C}" destId="{6378A963-EE32-4F11-8778-CDBCCBCD727B}" srcOrd="0" destOrd="0" presId="urn:microsoft.com/office/officeart/2005/8/layout/hierarchy2#161"/>
    <dgm:cxn modelId="{819756BD-5003-4E09-8B96-68026D35C22B}" srcId="{191C52A9-6ADC-48A4-BFA2-70576C6CF023}" destId="{C817C2AF-8C7B-4D34-BA9F-5B2DADF61CA1}" srcOrd="1" destOrd="0" parTransId="{A466AA6F-A6AF-4C32-B1C0-68B3B63A7494}" sibTransId="{4C597391-ADDC-4F26-B5B5-00888E189A22}"/>
    <dgm:cxn modelId="{EA9F36A3-596C-40C7-A0D2-04A14A9A5B23}" type="presOf" srcId="{22FC2535-605D-4E44-9C35-9FCBA9CBEBE9}" destId="{1020CC92-E450-4DAD-A2FE-734A6D3BE6CD}" srcOrd="0" destOrd="0" presId="urn:microsoft.com/office/officeart/2005/8/layout/hierarchy2#161"/>
    <dgm:cxn modelId="{4EB18149-9EBE-4F6F-8D63-84BC4F8DA576}" type="presOf" srcId="{191C52A9-6ADC-48A4-BFA2-70576C6CF023}" destId="{4F6017A4-18C5-41C8-813C-BCF0DAAB5D60}" srcOrd="0" destOrd="0" presId="urn:microsoft.com/office/officeart/2005/8/layout/hierarchy2#161"/>
    <dgm:cxn modelId="{4D58CB0E-8FFA-42AB-AC88-B85AFCA9C92C}" type="presOf" srcId="{C6A2CDBB-CD23-4CFA-B8B3-EF72FE0D02BB}" destId="{8244429B-6B89-4049-8C13-427BCD0901C5}" srcOrd="1" destOrd="0" presId="urn:microsoft.com/office/officeart/2005/8/layout/hierarchy2#161"/>
    <dgm:cxn modelId="{EC07043B-4EC8-42EE-B860-F9DB0A363C35}" type="presOf" srcId="{A466AA6F-A6AF-4C32-B1C0-68B3B63A7494}" destId="{007B04FF-F154-41F4-81A8-352101A50A53}" srcOrd="0" destOrd="0" presId="urn:microsoft.com/office/officeart/2005/8/layout/hierarchy2#161"/>
    <dgm:cxn modelId="{DC335B06-30FF-4C73-BEF3-2A67A2DE3C4C}" type="presOf" srcId="{6D92A2A4-52CB-47C5-A99F-C357C3E1485C}" destId="{2F55AAA1-4080-43A0-BA19-98FB7F1FCF76}" srcOrd="1" destOrd="0" presId="urn:microsoft.com/office/officeart/2005/8/layout/hierarchy2#161"/>
    <dgm:cxn modelId="{F5E5AA57-46DD-441A-8336-6D9F5B9DF999}" type="presOf" srcId="{C817C2AF-8C7B-4D34-BA9F-5B2DADF61CA1}" destId="{0C86C485-A33E-445C-AEE7-E053D295C1B1}" srcOrd="0" destOrd="0" presId="urn:microsoft.com/office/officeart/2005/8/layout/hierarchy2#161"/>
    <dgm:cxn modelId="{FBDD2FDA-A025-46D1-82F0-B222400E4440}" type="presOf" srcId="{C6A2CDBB-CD23-4CFA-B8B3-EF72FE0D02BB}" destId="{5D47B1A7-FD20-46B6-9C1D-035588E43132}" srcOrd="0" destOrd="0" presId="urn:microsoft.com/office/officeart/2005/8/layout/hierarchy2#161"/>
    <dgm:cxn modelId="{2D79FE06-FAF8-4C3A-A8C7-D702EEDBB7B3}" type="presOf" srcId="{0DEFF285-4F85-479D-BAC1-BFEF98268245}" destId="{73152C07-7B19-41B2-88E6-986580992973}" srcOrd="0" destOrd="0" presId="urn:microsoft.com/office/officeart/2005/8/layout/hierarchy2#161"/>
    <dgm:cxn modelId="{3149D787-8484-409D-8192-8EF677843233}" type="presOf" srcId="{E9976FD9-EE2A-46E7-812C-2AA2914B7B88}" destId="{845D85F2-4468-4882-8309-9E28FEEBBDB1}" srcOrd="0" destOrd="0" presId="urn:microsoft.com/office/officeart/2005/8/layout/hierarchy2#161"/>
    <dgm:cxn modelId="{84B0F3C7-4C62-4581-BEC1-A18DF1F8B48B}" srcId="{E9976FD9-EE2A-46E7-812C-2AA2914B7B88}" destId="{191C52A9-6ADC-48A4-BFA2-70576C6CF023}" srcOrd="0" destOrd="0" parTransId="{2E2E29E4-D230-4F45-BC8C-7A783DDC0EC2}" sibTransId="{40558D67-11B5-4D84-BDAE-163DAD30583C}"/>
    <dgm:cxn modelId="{40087DF3-E2D9-4443-8C6F-20F7C4D3EB25}" srcId="{191C52A9-6ADC-48A4-BFA2-70576C6CF023}" destId="{0DEFF285-4F85-479D-BAC1-BFEF98268245}" srcOrd="0" destOrd="0" parTransId="{C6A2CDBB-CD23-4CFA-B8B3-EF72FE0D02BB}" sibTransId="{94F67DF3-B388-4E31-B851-4305775F9990}"/>
    <dgm:cxn modelId="{5D02D94C-F5A7-4C85-92AB-55A7A9D29E2A}" type="presOf" srcId="{A466AA6F-A6AF-4C32-B1C0-68B3B63A7494}" destId="{39EF0C11-9AF9-4B35-8F84-FABC62B78890}" srcOrd="1" destOrd="0" presId="urn:microsoft.com/office/officeart/2005/8/layout/hierarchy2#161"/>
    <dgm:cxn modelId="{5B9CB65F-77FE-471B-ACCC-B267819B68B7}" type="presParOf" srcId="{845D85F2-4468-4882-8309-9E28FEEBBDB1}" destId="{DC634A1F-A088-4862-9E7F-1C376F0EE550}" srcOrd="0" destOrd="0" presId="urn:microsoft.com/office/officeart/2005/8/layout/hierarchy2#161"/>
    <dgm:cxn modelId="{04372B2B-7178-4DBC-9021-701E2504CE03}" type="presParOf" srcId="{DC634A1F-A088-4862-9E7F-1C376F0EE550}" destId="{4F6017A4-18C5-41C8-813C-BCF0DAAB5D60}" srcOrd="0" destOrd="0" presId="urn:microsoft.com/office/officeart/2005/8/layout/hierarchy2#161"/>
    <dgm:cxn modelId="{A05B7667-5A15-4BC0-8DD7-701F704181FF}" type="presParOf" srcId="{DC634A1F-A088-4862-9E7F-1C376F0EE550}" destId="{294A443B-50AF-4606-8F3A-BBC830EEA53F}" srcOrd="1" destOrd="0" presId="urn:microsoft.com/office/officeart/2005/8/layout/hierarchy2#161"/>
    <dgm:cxn modelId="{ADF42F4A-596B-49F2-9624-9C182884DDF5}" type="presParOf" srcId="{294A443B-50AF-4606-8F3A-BBC830EEA53F}" destId="{5D47B1A7-FD20-46B6-9C1D-035588E43132}" srcOrd="0" destOrd="0" presId="urn:microsoft.com/office/officeart/2005/8/layout/hierarchy2#161"/>
    <dgm:cxn modelId="{39D9212C-2972-4EBD-8CDE-CF3A40CF1DEA}" type="presParOf" srcId="{5D47B1A7-FD20-46B6-9C1D-035588E43132}" destId="{8244429B-6B89-4049-8C13-427BCD0901C5}" srcOrd="0" destOrd="0" presId="urn:microsoft.com/office/officeart/2005/8/layout/hierarchy2#161"/>
    <dgm:cxn modelId="{05D9BDA9-A393-42AB-9588-D8063153E739}" type="presParOf" srcId="{294A443B-50AF-4606-8F3A-BBC830EEA53F}" destId="{2336AA8C-87DD-4D5E-AFBE-BE46CE3C6EF5}" srcOrd="1" destOrd="0" presId="urn:microsoft.com/office/officeart/2005/8/layout/hierarchy2#161"/>
    <dgm:cxn modelId="{33FAA889-6FA6-43A4-91A0-D0A44CE0A7EC}" type="presParOf" srcId="{2336AA8C-87DD-4D5E-AFBE-BE46CE3C6EF5}" destId="{73152C07-7B19-41B2-88E6-986580992973}" srcOrd="0" destOrd="0" presId="urn:microsoft.com/office/officeart/2005/8/layout/hierarchy2#161"/>
    <dgm:cxn modelId="{F9894F29-FA98-4AFA-AD95-CC32DEDCFD5F}" type="presParOf" srcId="{2336AA8C-87DD-4D5E-AFBE-BE46CE3C6EF5}" destId="{5555D773-91C9-4B40-8A36-1DF49F3F2509}" srcOrd="1" destOrd="0" presId="urn:microsoft.com/office/officeart/2005/8/layout/hierarchy2#161"/>
    <dgm:cxn modelId="{F83C4AF3-2726-4668-8A54-8858F603E9E4}" type="presParOf" srcId="{294A443B-50AF-4606-8F3A-BBC830EEA53F}" destId="{007B04FF-F154-41F4-81A8-352101A50A53}" srcOrd="2" destOrd="0" presId="urn:microsoft.com/office/officeart/2005/8/layout/hierarchy2#161"/>
    <dgm:cxn modelId="{985BD334-77D8-4D27-8520-CB4D714763D4}" type="presParOf" srcId="{007B04FF-F154-41F4-81A8-352101A50A53}" destId="{39EF0C11-9AF9-4B35-8F84-FABC62B78890}" srcOrd="0" destOrd="0" presId="urn:microsoft.com/office/officeart/2005/8/layout/hierarchy2#161"/>
    <dgm:cxn modelId="{3692014A-BEA0-4F69-8B29-FA475BC11F75}" type="presParOf" srcId="{294A443B-50AF-4606-8F3A-BBC830EEA53F}" destId="{252E7A23-840A-49B5-ABEF-618BF3D400ED}" srcOrd="3" destOrd="0" presId="urn:microsoft.com/office/officeart/2005/8/layout/hierarchy2#161"/>
    <dgm:cxn modelId="{6810A3EB-8042-421A-9910-19491446E86B}" type="presParOf" srcId="{252E7A23-840A-49B5-ABEF-618BF3D400ED}" destId="{0C86C485-A33E-445C-AEE7-E053D295C1B1}" srcOrd="0" destOrd="0" presId="urn:microsoft.com/office/officeart/2005/8/layout/hierarchy2#161"/>
    <dgm:cxn modelId="{5E092A2E-7C38-488E-BB9D-3DFE0D5FFC3B}" type="presParOf" srcId="{252E7A23-840A-49B5-ABEF-618BF3D400ED}" destId="{4B1E77DA-10B5-49D3-AB71-C7E8FD42D02D}" srcOrd="1" destOrd="0" presId="urn:microsoft.com/office/officeart/2005/8/layout/hierarchy2#161"/>
    <dgm:cxn modelId="{86B4446A-E62A-4348-8B8F-F89852935595}" type="presParOf" srcId="{294A443B-50AF-4606-8F3A-BBC830EEA53F}" destId="{6378A963-EE32-4F11-8778-CDBCCBCD727B}" srcOrd="4" destOrd="0" presId="urn:microsoft.com/office/officeart/2005/8/layout/hierarchy2#161"/>
    <dgm:cxn modelId="{1DC6FA70-92FD-481E-9F29-F96914D89997}" type="presParOf" srcId="{6378A963-EE32-4F11-8778-CDBCCBCD727B}" destId="{2F55AAA1-4080-43A0-BA19-98FB7F1FCF76}" srcOrd="0" destOrd="0" presId="urn:microsoft.com/office/officeart/2005/8/layout/hierarchy2#161"/>
    <dgm:cxn modelId="{00DCE107-E0C3-490E-9518-C5C0978C68FE}" type="presParOf" srcId="{294A443B-50AF-4606-8F3A-BBC830EEA53F}" destId="{2F35AE61-D373-4C2B-BFE9-59A5C62ECF1B}" srcOrd="5" destOrd="0" presId="urn:microsoft.com/office/officeart/2005/8/layout/hierarchy2#161"/>
    <dgm:cxn modelId="{4F8C04FE-6586-4DAA-ABC4-499538C09721}" type="presParOf" srcId="{2F35AE61-D373-4C2B-BFE9-59A5C62ECF1B}" destId="{1020CC92-E450-4DAD-A2FE-734A6D3BE6CD}" srcOrd="0" destOrd="0" presId="urn:microsoft.com/office/officeart/2005/8/layout/hierarchy2#161"/>
    <dgm:cxn modelId="{91AC1E5C-A123-46E4-9C8E-6A88B028A6A7}" type="presParOf" srcId="{2F35AE61-D373-4C2B-BFE9-59A5C62ECF1B}" destId="{E23E0B7F-F699-46BF-804A-2831F7D9AC42}" srcOrd="1" destOrd="0" presId="urn:microsoft.com/office/officeart/2005/8/layout/hierarchy2#16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CAA84-9AD5-42B6-A3EB-058934442B53}">
      <dsp:nvSpPr>
        <dsp:cNvPr id="0" name=""/>
        <dsp:cNvSpPr/>
      </dsp:nvSpPr>
      <dsp:spPr>
        <a:xfrm>
          <a:off x="1777" y="2452"/>
          <a:ext cx="10993627" cy="1245863"/>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altLang="en-US" sz="3600" kern="1200">
              <a:latin typeface="华文行楷" pitchFamily="2" charset="-122"/>
              <a:ea typeface="华文行楷" pitchFamily="2" charset="-122"/>
            </a:rPr>
            <a:t>题型</a:t>
          </a:r>
        </a:p>
      </dsp:txBody>
      <dsp:txXfrm>
        <a:off x="38267" y="38942"/>
        <a:ext cx="10920647" cy="1172883"/>
      </dsp:txXfrm>
    </dsp:sp>
    <dsp:sp modelId="{81B756E7-33C8-4930-8B9E-9E96F8BDD00F}">
      <dsp:nvSpPr>
        <dsp:cNvPr id="0" name=""/>
        <dsp:cNvSpPr/>
      </dsp:nvSpPr>
      <dsp:spPr>
        <a:xfrm>
          <a:off x="1777" y="1434751"/>
          <a:ext cx="2585519" cy="1245863"/>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a:latin typeface="微软雅黑" pitchFamily="34" charset="-122"/>
              <a:ea typeface="微软雅黑" pitchFamily="34" charset="-122"/>
            </a:rPr>
            <a:t>单选题</a:t>
          </a:r>
          <a:endParaRPr lang="zh-CN" altLang="en-US" sz="2400" kern="1200" dirty="0">
            <a:latin typeface="微软雅黑" pitchFamily="34" charset="-122"/>
            <a:ea typeface="微软雅黑" pitchFamily="34" charset="-122"/>
          </a:endParaRPr>
        </a:p>
      </dsp:txBody>
      <dsp:txXfrm>
        <a:off x="38267" y="1471241"/>
        <a:ext cx="2512539" cy="1172883"/>
      </dsp:txXfrm>
    </dsp:sp>
    <dsp:sp modelId="{66D2FC4C-C281-41B4-88D2-0B50E4682CAD}">
      <dsp:nvSpPr>
        <dsp:cNvPr id="0" name=""/>
        <dsp:cNvSpPr/>
      </dsp:nvSpPr>
      <dsp:spPr>
        <a:xfrm>
          <a:off x="1777" y="2867051"/>
          <a:ext cx="2585519" cy="1245863"/>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t>30</a:t>
          </a:r>
          <a:r>
            <a:rPr lang="zh-CN" altLang="en-US" sz="2400" kern="1200" dirty="0"/>
            <a:t>*</a:t>
          </a:r>
          <a:r>
            <a:rPr lang="en-US" altLang="zh-CN" sz="2400" kern="1200" dirty="0"/>
            <a:t>1</a:t>
          </a:r>
          <a:r>
            <a:rPr lang="zh-CN" altLang="en-US" sz="2400" kern="1200" dirty="0"/>
            <a:t>分</a:t>
          </a:r>
        </a:p>
      </dsp:txBody>
      <dsp:txXfrm>
        <a:off x="38267" y="2903541"/>
        <a:ext cx="2512539" cy="1172883"/>
      </dsp:txXfrm>
    </dsp:sp>
    <dsp:sp modelId="{E9767156-611C-4BD7-9F4F-7FEB8AA82B63}">
      <dsp:nvSpPr>
        <dsp:cNvPr id="0" name=""/>
        <dsp:cNvSpPr/>
      </dsp:nvSpPr>
      <dsp:spPr>
        <a:xfrm>
          <a:off x="2804480" y="1434751"/>
          <a:ext cx="2585519" cy="1245863"/>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a:latin typeface="微软雅黑" pitchFamily="34" charset="-122"/>
              <a:ea typeface="微软雅黑" pitchFamily="34" charset="-122"/>
            </a:rPr>
            <a:t>多选题</a:t>
          </a:r>
          <a:endParaRPr lang="zh-CN" altLang="en-US" sz="2400" kern="1200" dirty="0">
            <a:latin typeface="微软雅黑" pitchFamily="34" charset="-122"/>
            <a:ea typeface="微软雅黑" pitchFamily="34" charset="-122"/>
          </a:endParaRPr>
        </a:p>
      </dsp:txBody>
      <dsp:txXfrm>
        <a:off x="2840970" y="1471241"/>
        <a:ext cx="2512539" cy="1172883"/>
      </dsp:txXfrm>
    </dsp:sp>
    <dsp:sp modelId="{0DD33FD2-FBD8-4BF1-8598-39E8DEC2957F}">
      <dsp:nvSpPr>
        <dsp:cNvPr id="0" name=""/>
        <dsp:cNvSpPr/>
      </dsp:nvSpPr>
      <dsp:spPr>
        <a:xfrm>
          <a:off x="2804480" y="2867051"/>
          <a:ext cx="2585519" cy="1245863"/>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t>5</a:t>
          </a:r>
          <a:r>
            <a:rPr lang="zh-CN" altLang="en-US" sz="2400" kern="1200" dirty="0"/>
            <a:t>*</a:t>
          </a:r>
          <a:r>
            <a:rPr lang="en-US" altLang="zh-CN" sz="2400" kern="1200" dirty="0"/>
            <a:t>2</a:t>
          </a:r>
          <a:r>
            <a:rPr lang="zh-CN" altLang="en-US" sz="2400" kern="1200" dirty="0"/>
            <a:t>分</a:t>
          </a:r>
        </a:p>
      </dsp:txBody>
      <dsp:txXfrm>
        <a:off x="2840970" y="2903541"/>
        <a:ext cx="2512539" cy="1172883"/>
      </dsp:txXfrm>
    </dsp:sp>
    <dsp:sp modelId="{BD913D07-99A0-4B7A-AF2B-DD221980A629}">
      <dsp:nvSpPr>
        <dsp:cNvPr id="0" name=""/>
        <dsp:cNvSpPr/>
      </dsp:nvSpPr>
      <dsp:spPr>
        <a:xfrm>
          <a:off x="5607182" y="1434751"/>
          <a:ext cx="2585519" cy="1245863"/>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a:latin typeface="微软雅黑" pitchFamily="34" charset="-122"/>
              <a:ea typeface="微软雅黑" pitchFamily="34" charset="-122"/>
            </a:rPr>
            <a:t>简答题</a:t>
          </a:r>
          <a:endParaRPr lang="zh-CN" altLang="en-US" sz="2400" kern="1200" dirty="0">
            <a:latin typeface="微软雅黑" pitchFamily="34" charset="-122"/>
            <a:ea typeface="微软雅黑" pitchFamily="34" charset="-122"/>
          </a:endParaRPr>
        </a:p>
      </dsp:txBody>
      <dsp:txXfrm>
        <a:off x="5643672" y="1471241"/>
        <a:ext cx="2512539" cy="1172883"/>
      </dsp:txXfrm>
    </dsp:sp>
    <dsp:sp modelId="{FB1489A4-F6B6-4301-A0A0-49F754F0E991}">
      <dsp:nvSpPr>
        <dsp:cNvPr id="0" name=""/>
        <dsp:cNvSpPr/>
      </dsp:nvSpPr>
      <dsp:spPr>
        <a:xfrm>
          <a:off x="5607182" y="2867051"/>
          <a:ext cx="2585519" cy="1245863"/>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t>5</a:t>
          </a:r>
          <a:r>
            <a:rPr lang="zh-CN" altLang="en-US" sz="2400" kern="1200" dirty="0"/>
            <a:t>*</a:t>
          </a:r>
          <a:r>
            <a:rPr lang="en-US" altLang="zh-CN" sz="2400" kern="1200" dirty="0"/>
            <a:t>6</a:t>
          </a:r>
          <a:r>
            <a:rPr lang="zh-CN" altLang="en-US" sz="2400" kern="1200" dirty="0"/>
            <a:t>分</a:t>
          </a:r>
        </a:p>
      </dsp:txBody>
      <dsp:txXfrm>
        <a:off x="5643672" y="2903541"/>
        <a:ext cx="2512539" cy="1172883"/>
      </dsp:txXfrm>
    </dsp:sp>
    <dsp:sp modelId="{F063BBCF-7AB1-445E-92AD-05DBF4AAC642}">
      <dsp:nvSpPr>
        <dsp:cNvPr id="0" name=""/>
        <dsp:cNvSpPr/>
      </dsp:nvSpPr>
      <dsp:spPr>
        <a:xfrm>
          <a:off x="8409885" y="1434751"/>
          <a:ext cx="2585519" cy="1245863"/>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a:latin typeface="微软雅黑" pitchFamily="34" charset="-122"/>
              <a:ea typeface="微软雅黑" pitchFamily="34" charset="-122"/>
            </a:rPr>
            <a:t>论述题</a:t>
          </a:r>
          <a:endParaRPr lang="zh-CN" altLang="en-US" sz="2400" kern="1200" dirty="0">
            <a:latin typeface="微软雅黑" pitchFamily="34" charset="-122"/>
            <a:ea typeface="微软雅黑" pitchFamily="34" charset="-122"/>
          </a:endParaRPr>
        </a:p>
      </dsp:txBody>
      <dsp:txXfrm>
        <a:off x="8446375" y="1471241"/>
        <a:ext cx="2512539" cy="1172883"/>
      </dsp:txXfrm>
    </dsp:sp>
    <dsp:sp modelId="{3793A9A3-93AD-4D40-BB20-DBAB97CB94C5}">
      <dsp:nvSpPr>
        <dsp:cNvPr id="0" name=""/>
        <dsp:cNvSpPr/>
      </dsp:nvSpPr>
      <dsp:spPr>
        <a:xfrm>
          <a:off x="8409885" y="2867051"/>
          <a:ext cx="2585519" cy="1245863"/>
        </a:xfrm>
        <a:prstGeom prst="roundRect">
          <a:avLst>
            <a:gd name="adj" fmla="val 1000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altLang="zh-CN" sz="2400" kern="1200" dirty="0"/>
            <a:t>3</a:t>
          </a:r>
          <a:r>
            <a:rPr lang="zh-CN" altLang="en-US" sz="2400" kern="1200" dirty="0"/>
            <a:t>*</a:t>
          </a:r>
          <a:r>
            <a:rPr lang="en-US" altLang="zh-CN" sz="2400" kern="1200" dirty="0"/>
            <a:t>10</a:t>
          </a:r>
          <a:r>
            <a:rPr lang="zh-CN" altLang="en-US" sz="2400" kern="1200" dirty="0"/>
            <a:t>分</a:t>
          </a:r>
        </a:p>
      </dsp:txBody>
      <dsp:txXfrm>
        <a:off x="8446375" y="2903541"/>
        <a:ext cx="2512539" cy="11728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solidFill>
          <a:srgbClr val="C00000"/>
        </a:solid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形成期人物</a:t>
          </a:r>
        </a:p>
      </dsp:txBody>
      <dsp:txXfrm>
        <a:off x="1823077" y="859290"/>
        <a:ext cx="1233177" cy="3530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D71F30-08F3-B249-A6B1-0AE9A163192F}">
      <dsp:nvSpPr>
        <dsp:cNvPr id="0" name=""/>
        <dsp:cNvSpPr/>
      </dsp:nvSpPr>
      <dsp:spPr>
        <a:xfrm>
          <a:off x="8376" y="2055006"/>
          <a:ext cx="2958336" cy="147916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Microsoft YaHei" charset="-122"/>
              <a:ea typeface="Microsoft YaHei" charset="-122"/>
              <a:cs typeface="Microsoft YaHei" charset="-122"/>
            </a:rPr>
            <a:t>社会学创立时期</a:t>
          </a:r>
        </a:p>
      </dsp:txBody>
      <dsp:txXfrm>
        <a:off x="51699" y="2098329"/>
        <a:ext cx="2871690" cy="1392522"/>
      </dsp:txXfrm>
    </dsp:sp>
    <dsp:sp modelId="{FEFF5A03-77FE-BE49-AE5D-C1BD81B8F950}">
      <dsp:nvSpPr>
        <dsp:cNvPr id="0" name=""/>
        <dsp:cNvSpPr/>
      </dsp:nvSpPr>
      <dsp:spPr>
        <a:xfrm rot="18289469">
          <a:off x="2522301" y="1920250"/>
          <a:ext cx="2072155" cy="47636"/>
        </a:xfrm>
        <a:custGeom>
          <a:avLst/>
          <a:gdLst/>
          <a:ahLst/>
          <a:cxnLst/>
          <a:rect l="0" t="0" r="0" b="0"/>
          <a:pathLst>
            <a:path>
              <a:moveTo>
                <a:pt x="0" y="23818"/>
              </a:moveTo>
              <a:lnTo>
                <a:pt x="2072155" y="23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Microsoft YaHei" charset="-122"/>
            <a:ea typeface="Microsoft YaHei" charset="-122"/>
            <a:cs typeface="Microsoft YaHei" charset="-122"/>
          </a:endParaRPr>
        </a:p>
      </dsp:txBody>
      <dsp:txXfrm>
        <a:off x="3506575" y="1892265"/>
        <a:ext cx="103607" cy="103607"/>
      </dsp:txXfrm>
    </dsp:sp>
    <dsp:sp modelId="{7A8A3610-DCCD-1645-959A-EB73AE2E4105}">
      <dsp:nvSpPr>
        <dsp:cNvPr id="0" name=""/>
        <dsp:cNvSpPr/>
      </dsp:nvSpPr>
      <dsp:spPr>
        <a:xfrm>
          <a:off x="4150046" y="537883"/>
          <a:ext cx="2222657" cy="111132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Microsoft YaHei" charset="-122"/>
              <a:ea typeface="Microsoft YaHei" charset="-122"/>
              <a:cs typeface="Microsoft YaHei" charset="-122"/>
            </a:rPr>
            <a:t>孔德（法国）</a:t>
          </a:r>
        </a:p>
      </dsp:txBody>
      <dsp:txXfrm>
        <a:off x="4182596" y="570433"/>
        <a:ext cx="2157557" cy="1046228"/>
      </dsp:txXfrm>
    </dsp:sp>
    <dsp:sp modelId="{BAE8DAAC-E62A-3042-BA6D-768E4D155165}">
      <dsp:nvSpPr>
        <dsp:cNvPr id="0" name=""/>
        <dsp:cNvSpPr/>
      </dsp:nvSpPr>
      <dsp:spPr>
        <a:xfrm>
          <a:off x="6372703" y="1069728"/>
          <a:ext cx="1183334" cy="47636"/>
        </a:xfrm>
        <a:custGeom>
          <a:avLst/>
          <a:gdLst/>
          <a:ahLst/>
          <a:cxnLst/>
          <a:rect l="0" t="0" r="0" b="0"/>
          <a:pathLst>
            <a:path>
              <a:moveTo>
                <a:pt x="0" y="23818"/>
              </a:moveTo>
              <a:lnTo>
                <a:pt x="1183334" y="238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Microsoft YaHei" charset="-122"/>
            <a:ea typeface="Microsoft YaHei" charset="-122"/>
            <a:cs typeface="Microsoft YaHei" charset="-122"/>
          </a:endParaRPr>
        </a:p>
      </dsp:txBody>
      <dsp:txXfrm>
        <a:off x="6934787" y="1063963"/>
        <a:ext cx="59166" cy="59166"/>
      </dsp:txXfrm>
    </dsp:sp>
    <dsp:sp modelId="{B93B0E6E-F624-0341-9196-301256835490}">
      <dsp:nvSpPr>
        <dsp:cNvPr id="0" name=""/>
        <dsp:cNvSpPr/>
      </dsp:nvSpPr>
      <dsp:spPr>
        <a:xfrm>
          <a:off x="7556037" y="353963"/>
          <a:ext cx="2958336" cy="147916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Microsoft YaHei" charset="-122"/>
              <a:ea typeface="Microsoft YaHei" charset="-122"/>
              <a:cs typeface="Microsoft YaHei" charset="-122"/>
            </a:rPr>
            <a:t>“</a:t>
          </a:r>
          <a:r>
            <a:rPr lang="zh-CN" altLang="en-US" sz="1400" kern="1200" dirty="0">
              <a:solidFill>
                <a:srgbClr val="C00000"/>
              </a:solidFill>
              <a:latin typeface="Microsoft YaHei" charset="-122"/>
              <a:ea typeface="Microsoft YaHei" charset="-122"/>
              <a:cs typeface="Microsoft YaHei" charset="-122"/>
            </a:rPr>
            <a:t>社会学之父</a:t>
          </a:r>
          <a:r>
            <a:rPr lang="zh-CN" altLang="en-US" sz="1400" kern="1200" dirty="0">
              <a:latin typeface="Microsoft YaHei" charset="-122"/>
              <a:ea typeface="Microsoft YaHei" charset="-122"/>
              <a:cs typeface="Microsoft YaHei" charset="-122"/>
            </a:rPr>
            <a:t>”</a:t>
          </a:r>
          <a:endParaRPr lang="en-US" altLang="zh-CN" sz="1400" kern="1200" dirty="0">
            <a:latin typeface="Microsoft YaHei" charset="-122"/>
            <a:ea typeface="Microsoft YaHei" charset="-122"/>
            <a:cs typeface="Microsoft YaHei" charset="-122"/>
          </a:endParaRPr>
        </a:p>
        <a:p>
          <a:pPr lvl="0" algn="ctr" defTabSz="622300">
            <a:lnSpc>
              <a:spcPct val="90000"/>
            </a:lnSpc>
            <a:spcBef>
              <a:spcPct val="0"/>
            </a:spcBef>
            <a:spcAft>
              <a:spcPct val="35000"/>
            </a:spcAft>
          </a:pPr>
          <a:r>
            <a:rPr lang="zh-CN" altLang="en-US" sz="1400" kern="1200" dirty="0">
              <a:latin typeface="Microsoft YaHei" charset="-122"/>
              <a:ea typeface="Microsoft YaHei" charset="-122"/>
              <a:cs typeface="Microsoft YaHei" charset="-122"/>
            </a:rPr>
            <a:t>社会学是科学之“</a:t>
          </a:r>
          <a:r>
            <a:rPr lang="zh-CN" altLang="en-US" sz="1400" kern="1200" dirty="0">
              <a:solidFill>
                <a:srgbClr val="C00000"/>
              </a:solidFill>
              <a:latin typeface="Microsoft YaHei" charset="-122"/>
              <a:ea typeface="Microsoft YaHei" charset="-122"/>
              <a:cs typeface="Microsoft YaHei" charset="-122"/>
            </a:rPr>
            <a:t>皇后</a:t>
          </a:r>
          <a:r>
            <a:rPr lang="zh-CN" altLang="en-US" sz="1400" kern="1200" dirty="0">
              <a:latin typeface="Microsoft YaHei" charset="-122"/>
              <a:ea typeface="Microsoft YaHei" charset="-122"/>
              <a:cs typeface="Microsoft YaHei" charset="-122"/>
            </a:rPr>
            <a:t>”</a:t>
          </a:r>
          <a:endParaRPr lang="en-US" altLang="zh-CN" sz="1400" kern="1200" dirty="0">
            <a:latin typeface="Microsoft YaHei" charset="-122"/>
            <a:ea typeface="Microsoft YaHei" charset="-122"/>
            <a:cs typeface="Microsoft YaHei" charset="-122"/>
          </a:endParaRPr>
        </a:p>
        <a:p>
          <a:pPr lvl="0" algn="ctr" defTabSz="622300">
            <a:lnSpc>
              <a:spcPct val="90000"/>
            </a:lnSpc>
            <a:spcBef>
              <a:spcPct val="0"/>
            </a:spcBef>
            <a:spcAft>
              <a:spcPct val="35000"/>
            </a:spcAft>
          </a:pPr>
          <a:r>
            <a:rPr lang="zh-CN" altLang="en-US" sz="1400" kern="1200" dirty="0">
              <a:latin typeface="Microsoft YaHei" charset="-122"/>
              <a:ea typeface="Microsoft YaHei" charset="-122"/>
              <a:cs typeface="Microsoft YaHei" charset="-122"/>
            </a:rPr>
            <a:t>社会学的两个核心概念“</a:t>
          </a:r>
          <a:r>
            <a:rPr lang="zh-CN" altLang="en-US" sz="1400" kern="1200" dirty="0">
              <a:solidFill>
                <a:srgbClr val="C00000"/>
              </a:solidFill>
              <a:latin typeface="Microsoft YaHei" charset="-122"/>
              <a:ea typeface="Microsoft YaHei" charset="-122"/>
              <a:cs typeface="Microsoft YaHei" charset="-122"/>
            </a:rPr>
            <a:t>秩序和进步</a:t>
          </a:r>
          <a:r>
            <a:rPr lang="zh-CN" altLang="en-US" sz="1400" kern="1200" dirty="0">
              <a:latin typeface="Microsoft YaHei" charset="-122"/>
              <a:ea typeface="Microsoft YaHei" charset="-122"/>
              <a:cs typeface="Microsoft YaHei" charset="-122"/>
            </a:rPr>
            <a:t>”</a:t>
          </a:r>
        </a:p>
      </dsp:txBody>
      <dsp:txXfrm>
        <a:off x="7599360" y="397286"/>
        <a:ext cx="2871690" cy="1392522"/>
      </dsp:txXfrm>
    </dsp:sp>
    <dsp:sp modelId="{4BBD7893-83A6-1340-8ED0-9195A50F5B09}">
      <dsp:nvSpPr>
        <dsp:cNvPr id="0" name=""/>
        <dsp:cNvSpPr/>
      </dsp:nvSpPr>
      <dsp:spPr>
        <a:xfrm>
          <a:off x="2966712" y="2770772"/>
          <a:ext cx="1183334" cy="47636"/>
        </a:xfrm>
        <a:custGeom>
          <a:avLst/>
          <a:gdLst/>
          <a:ahLst/>
          <a:cxnLst/>
          <a:rect l="0" t="0" r="0" b="0"/>
          <a:pathLst>
            <a:path>
              <a:moveTo>
                <a:pt x="0" y="23818"/>
              </a:moveTo>
              <a:lnTo>
                <a:pt x="1183334" y="23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Microsoft YaHei" charset="-122"/>
            <a:ea typeface="Microsoft YaHei" charset="-122"/>
            <a:cs typeface="Microsoft YaHei" charset="-122"/>
          </a:endParaRPr>
        </a:p>
      </dsp:txBody>
      <dsp:txXfrm>
        <a:off x="3528795" y="2765007"/>
        <a:ext cx="59166" cy="59166"/>
      </dsp:txXfrm>
    </dsp:sp>
    <dsp:sp modelId="{CE093806-940E-6C4C-B967-F67C74538ADB}">
      <dsp:nvSpPr>
        <dsp:cNvPr id="0" name=""/>
        <dsp:cNvSpPr/>
      </dsp:nvSpPr>
      <dsp:spPr>
        <a:xfrm>
          <a:off x="4150046" y="2238926"/>
          <a:ext cx="2222657" cy="111132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Microsoft YaHei" charset="-122"/>
              <a:ea typeface="Microsoft YaHei" charset="-122"/>
              <a:cs typeface="Microsoft YaHei" charset="-122"/>
            </a:rPr>
            <a:t>马克思（德国）</a:t>
          </a:r>
        </a:p>
      </dsp:txBody>
      <dsp:txXfrm>
        <a:off x="4182596" y="2271476"/>
        <a:ext cx="2157557" cy="1046228"/>
      </dsp:txXfrm>
    </dsp:sp>
    <dsp:sp modelId="{85234A41-A85C-1A41-9084-8B72D5990017}">
      <dsp:nvSpPr>
        <dsp:cNvPr id="0" name=""/>
        <dsp:cNvSpPr/>
      </dsp:nvSpPr>
      <dsp:spPr>
        <a:xfrm>
          <a:off x="6372703" y="2770772"/>
          <a:ext cx="1183334" cy="47636"/>
        </a:xfrm>
        <a:custGeom>
          <a:avLst/>
          <a:gdLst/>
          <a:ahLst/>
          <a:cxnLst/>
          <a:rect l="0" t="0" r="0" b="0"/>
          <a:pathLst>
            <a:path>
              <a:moveTo>
                <a:pt x="0" y="23818"/>
              </a:moveTo>
              <a:lnTo>
                <a:pt x="1183334" y="238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Microsoft YaHei" charset="-122"/>
            <a:ea typeface="Microsoft YaHei" charset="-122"/>
            <a:cs typeface="Microsoft YaHei" charset="-122"/>
          </a:endParaRPr>
        </a:p>
      </dsp:txBody>
      <dsp:txXfrm>
        <a:off x="6934787" y="2765007"/>
        <a:ext cx="59166" cy="59166"/>
      </dsp:txXfrm>
    </dsp:sp>
    <dsp:sp modelId="{020FE4C1-AD03-634E-BE6B-9EBB770409CC}">
      <dsp:nvSpPr>
        <dsp:cNvPr id="0" name=""/>
        <dsp:cNvSpPr/>
      </dsp:nvSpPr>
      <dsp:spPr>
        <a:xfrm>
          <a:off x="7556037" y="2055006"/>
          <a:ext cx="2958336" cy="147916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Microsoft YaHei" charset="-122"/>
              <a:ea typeface="Microsoft YaHei" charset="-122"/>
              <a:cs typeface="Microsoft YaHei" charset="-122"/>
            </a:rPr>
            <a:t>社会学的主要奠基人</a:t>
          </a:r>
          <a:endParaRPr lang="en-US" altLang="zh-CN" sz="1400" kern="1200" dirty="0">
            <a:latin typeface="Microsoft YaHei" charset="-122"/>
            <a:ea typeface="Microsoft YaHei" charset="-122"/>
            <a:cs typeface="Microsoft YaHei" charset="-122"/>
          </a:endParaRPr>
        </a:p>
        <a:p>
          <a:pPr lvl="0" algn="ctr" defTabSz="622300">
            <a:lnSpc>
              <a:spcPct val="90000"/>
            </a:lnSpc>
            <a:spcBef>
              <a:spcPct val="0"/>
            </a:spcBef>
            <a:spcAft>
              <a:spcPct val="35000"/>
            </a:spcAft>
          </a:pPr>
          <a:r>
            <a:rPr lang="zh-CN" altLang="en-US" sz="1400" kern="1200" dirty="0">
              <a:latin typeface="Microsoft YaHei" charset="-122"/>
              <a:ea typeface="Microsoft YaHei" charset="-122"/>
              <a:cs typeface="Microsoft YaHei" charset="-122"/>
            </a:rPr>
            <a:t>理论注重实际</a:t>
          </a:r>
        </a:p>
      </dsp:txBody>
      <dsp:txXfrm>
        <a:off x="7599360" y="2098329"/>
        <a:ext cx="2871690" cy="1392522"/>
      </dsp:txXfrm>
    </dsp:sp>
    <dsp:sp modelId="{DEEAD40C-8ACB-2146-81F5-56B46D467CDC}">
      <dsp:nvSpPr>
        <dsp:cNvPr id="0" name=""/>
        <dsp:cNvSpPr/>
      </dsp:nvSpPr>
      <dsp:spPr>
        <a:xfrm rot="3310531">
          <a:off x="2522301" y="3621293"/>
          <a:ext cx="2072155" cy="47636"/>
        </a:xfrm>
        <a:custGeom>
          <a:avLst/>
          <a:gdLst/>
          <a:ahLst/>
          <a:cxnLst/>
          <a:rect l="0" t="0" r="0" b="0"/>
          <a:pathLst>
            <a:path>
              <a:moveTo>
                <a:pt x="0" y="23818"/>
              </a:moveTo>
              <a:lnTo>
                <a:pt x="2072155" y="2381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Microsoft YaHei" charset="-122"/>
            <a:ea typeface="Microsoft YaHei" charset="-122"/>
            <a:cs typeface="Microsoft YaHei" charset="-122"/>
          </a:endParaRPr>
        </a:p>
      </dsp:txBody>
      <dsp:txXfrm>
        <a:off x="3506575" y="3593308"/>
        <a:ext cx="103607" cy="103607"/>
      </dsp:txXfrm>
    </dsp:sp>
    <dsp:sp modelId="{126C6B4B-D398-4A45-8BD1-F72E1663DE05}">
      <dsp:nvSpPr>
        <dsp:cNvPr id="0" name=""/>
        <dsp:cNvSpPr/>
      </dsp:nvSpPr>
      <dsp:spPr>
        <a:xfrm>
          <a:off x="4150046" y="3939969"/>
          <a:ext cx="2222657" cy="111132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a:latin typeface="Microsoft YaHei" charset="-122"/>
              <a:ea typeface="Microsoft YaHei" charset="-122"/>
              <a:cs typeface="Microsoft YaHei" charset="-122"/>
            </a:rPr>
            <a:t>斯宾塞（英国）</a:t>
          </a:r>
        </a:p>
      </dsp:txBody>
      <dsp:txXfrm>
        <a:off x="4182596" y="3972519"/>
        <a:ext cx="2157557" cy="1046228"/>
      </dsp:txXfrm>
    </dsp:sp>
    <dsp:sp modelId="{AC2671A4-53D1-654B-A5D0-D9B72CD7F338}">
      <dsp:nvSpPr>
        <dsp:cNvPr id="0" name=""/>
        <dsp:cNvSpPr/>
      </dsp:nvSpPr>
      <dsp:spPr>
        <a:xfrm>
          <a:off x="6372703" y="4471815"/>
          <a:ext cx="1183334" cy="47636"/>
        </a:xfrm>
        <a:custGeom>
          <a:avLst/>
          <a:gdLst/>
          <a:ahLst/>
          <a:cxnLst/>
          <a:rect l="0" t="0" r="0" b="0"/>
          <a:pathLst>
            <a:path>
              <a:moveTo>
                <a:pt x="0" y="23818"/>
              </a:moveTo>
              <a:lnTo>
                <a:pt x="1183334" y="238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Microsoft YaHei" charset="-122"/>
            <a:ea typeface="Microsoft YaHei" charset="-122"/>
            <a:cs typeface="Microsoft YaHei" charset="-122"/>
          </a:endParaRPr>
        </a:p>
      </dsp:txBody>
      <dsp:txXfrm>
        <a:off x="6934787" y="4466050"/>
        <a:ext cx="59166" cy="59166"/>
      </dsp:txXfrm>
    </dsp:sp>
    <dsp:sp modelId="{CB2CF414-5077-FC42-B2B8-585C9C42E354}">
      <dsp:nvSpPr>
        <dsp:cNvPr id="0" name=""/>
        <dsp:cNvSpPr/>
      </dsp:nvSpPr>
      <dsp:spPr>
        <a:xfrm>
          <a:off x="7556037" y="3756049"/>
          <a:ext cx="2958336" cy="1479168"/>
        </a:xfrm>
        <a:prstGeom prst="roundRect">
          <a:avLst>
            <a:gd name="adj" fmla="val 1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latin typeface="Microsoft YaHei" charset="-122"/>
              <a:ea typeface="Microsoft YaHei" charset="-122"/>
              <a:cs typeface="Microsoft YaHei" charset="-122"/>
            </a:rPr>
            <a:t>社会有机体论</a:t>
          </a:r>
          <a:r>
            <a:rPr lang="en-US" altLang="zh-CN" sz="1400" kern="1200" dirty="0">
              <a:latin typeface="Microsoft YaHei" charset="-122"/>
              <a:ea typeface="Microsoft YaHei" charset="-122"/>
              <a:cs typeface="Microsoft YaHei" charset="-122"/>
            </a:rPr>
            <a:t>——</a:t>
          </a:r>
          <a:r>
            <a:rPr lang="zh-CN" altLang="en-US" sz="1400" kern="1200" dirty="0">
              <a:solidFill>
                <a:srgbClr val="C00000"/>
              </a:solidFill>
              <a:latin typeface="Microsoft YaHei" charset="-122"/>
              <a:ea typeface="Microsoft YaHei" charset="-122"/>
              <a:cs typeface="Microsoft YaHei" charset="-122"/>
            </a:rPr>
            <a:t>超有机体</a:t>
          </a:r>
          <a:endParaRPr lang="en-US" altLang="zh-CN" sz="1400" kern="1200" dirty="0">
            <a:solidFill>
              <a:srgbClr val="C00000"/>
            </a:solidFill>
            <a:latin typeface="Microsoft YaHei" charset="-122"/>
            <a:ea typeface="Microsoft YaHei" charset="-122"/>
            <a:cs typeface="Microsoft YaHei" charset="-122"/>
          </a:endParaRPr>
        </a:p>
        <a:p>
          <a:pPr lvl="0" algn="ctr" defTabSz="622300">
            <a:lnSpc>
              <a:spcPct val="90000"/>
            </a:lnSpc>
            <a:spcBef>
              <a:spcPct val="0"/>
            </a:spcBef>
            <a:spcAft>
              <a:spcPct val="35000"/>
            </a:spcAft>
          </a:pPr>
          <a:r>
            <a:rPr lang="zh-CN" altLang="en-US" sz="1400" kern="1200" dirty="0">
              <a:latin typeface="Microsoft YaHei" charset="-122"/>
              <a:ea typeface="Microsoft YaHei" charset="-122"/>
              <a:cs typeface="Microsoft YaHei" charset="-122"/>
            </a:rPr>
            <a:t>社会进化论</a:t>
          </a:r>
          <a:endParaRPr lang="en-US" altLang="zh-CN" sz="1400" kern="1200" dirty="0">
            <a:latin typeface="Microsoft YaHei" charset="-122"/>
            <a:ea typeface="Microsoft YaHei" charset="-122"/>
            <a:cs typeface="Microsoft YaHei" charset="-122"/>
          </a:endParaRPr>
        </a:p>
      </dsp:txBody>
      <dsp:txXfrm>
        <a:off x="7599360" y="3799372"/>
        <a:ext cx="2871690" cy="139252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no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形成期人物</a:t>
          </a:r>
        </a:p>
      </dsp:txBody>
      <dsp:txXfrm>
        <a:off x="1823077" y="859290"/>
        <a:ext cx="1233177" cy="35302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no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形成期人物</a:t>
          </a:r>
        </a:p>
      </dsp:txBody>
      <dsp:txXfrm>
        <a:off x="1823077" y="859290"/>
        <a:ext cx="1233177" cy="3530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no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形成期人物</a:t>
          </a:r>
        </a:p>
      </dsp:txBody>
      <dsp:txXfrm>
        <a:off x="1823077" y="859290"/>
        <a:ext cx="1233177" cy="35302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no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形成期人物</a:t>
          </a:r>
        </a:p>
      </dsp:txBody>
      <dsp:txXfrm>
        <a:off x="1823077" y="859290"/>
        <a:ext cx="1233177" cy="35302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1704056" y="1122429"/>
          <a:ext cx="2603492" cy="15714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t>第一章</a:t>
          </a:r>
          <a:endParaRPr lang="en-US" altLang="zh-CN" sz="2800" kern="1200" dirty="0"/>
        </a:p>
        <a:p>
          <a:pPr lvl="0" algn="ctr" defTabSz="1244600">
            <a:lnSpc>
              <a:spcPct val="90000"/>
            </a:lnSpc>
            <a:spcBef>
              <a:spcPct val="0"/>
            </a:spcBef>
            <a:spcAft>
              <a:spcPct val="35000"/>
            </a:spcAft>
          </a:pPr>
          <a:r>
            <a:rPr lang="zh-CN" altLang="en-US" sz="2800" kern="1200" dirty="0"/>
            <a:t>社会学的创立与发展</a:t>
          </a:r>
        </a:p>
      </dsp:txBody>
      <dsp:txXfrm>
        <a:off x="1750081" y="1168454"/>
        <a:ext cx="2511442" cy="1479355"/>
      </dsp:txXfrm>
    </dsp:sp>
    <dsp:sp modelId="{5D47B1A7-FD20-46B6-9C1D-035588E43132}">
      <dsp:nvSpPr>
        <dsp:cNvPr id="0" name=""/>
        <dsp:cNvSpPr/>
      </dsp:nvSpPr>
      <dsp:spPr>
        <a:xfrm rot="18318884">
          <a:off x="3966223" y="1220461"/>
          <a:ext cx="1617913" cy="55141"/>
        </a:xfrm>
        <a:custGeom>
          <a:avLst/>
          <a:gdLst/>
          <a:ahLst/>
          <a:cxnLst/>
          <a:rect l="0" t="0" r="0" b="0"/>
          <a:pathLst>
            <a:path>
              <a:moveTo>
                <a:pt x="0" y="27570"/>
              </a:moveTo>
              <a:lnTo>
                <a:pt x="161791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4734732" y="1207584"/>
        <a:ext cx="80895" cy="80895"/>
      </dsp:txXfrm>
    </dsp:sp>
    <dsp:sp modelId="{73152C07-7B19-41B2-88E6-986580992973}">
      <dsp:nvSpPr>
        <dsp:cNvPr id="0" name=""/>
        <dsp:cNvSpPr/>
      </dsp:nvSpPr>
      <dsp:spPr>
        <a:xfrm>
          <a:off x="5242812" y="2463"/>
          <a:ext cx="3913071" cy="1170937"/>
        </a:xfrm>
        <a:prstGeom prst="roundRect">
          <a:avLst>
            <a:gd name="adj" fmla="val 10000"/>
          </a:avLst>
        </a:prstGeom>
        <a:solidFill>
          <a:srgbClr val="FFFFFF">
            <a:hueOff val="0"/>
            <a:satOff val="0"/>
            <a:lumOff val="0"/>
            <a:alphaOff val="0"/>
          </a:srgbClr>
        </a:solid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l" defTabSz="1244600">
            <a:lnSpc>
              <a:spcPct val="90000"/>
            </a:lnSpc>
            <a:spcBef>
              <a:spcPct val="0"/>
            </a:spcBef>
            <a:spcAft>
              <a:spcPct val="35000"/>
            </a:spcAft>
            <a:buNone/>
          </a:pPr>
          <a:r>
            <a:rPr lang="en-US" altLang="zh-CN" sz="2800" kern="1200" dirty="0">
              <a:solidFill>
                <a:srgbClr val="55595B">
                  <a:hueOff val="0"/>
                  <a:satOff val="0"/>
                  <a:lumOff val="0"/>
                  <a:alphaOff val="0"/>
                </a:srgbClr>
              </a:solidFill>
              <a:latin typeface="Calibri"/>
              <a:ea typeface="幼圆"/>
              <a:cs typeface="+mn-cs"/>
            </a:rPr>
            <a:t>1.</a:t>
          </a:r>
          <a:r>
            <a:rPr lang="zh-CN" altLang="en-US" sz="2800" kern="1200" dirty="0">
              <a:solidFill>
                <a:srgbClr val="55595B">
                  <a:hueOff val="0"/>
                  <a:satOff val="0"/>
                  <a:lumOff val="0"/>
                  <a:alphaOff val="0"/>
                </a:srgbClr>
              </a:solidFill>
              <a:latin typeface="Calibri"/>
              <a:ea typeface="幼圆"/>
              <a:cs typeface="+mn-cs"/>
            </a:rPr>
            <a:t>社会学的创立</a:t>
          </a:r>
        </a:p>
      </dsp:txBody>
      <dsp:txXfrm>
        <a:off x="5277108" y="36759"/>
        <a:ext cx="3844479" cy="1102345"/>
      </dsp:txXfrm>
    </dsp:sp>
    <dsp:sp modelId="{007B04FF-F154-41F4-81A8-352101A50A53}">
      <dsp:nvSpPr>
        <dsp:cNvPr id="0" name=""/>
        <dsp:cNvSpPr/>
      </dsp:nvSpPr>
      <dsp:spPr>
        <a:xfrm rot="3416">
          <a:off x="4307548" y="1881026"/>
          <a:ext cx="935263" cy="55141"/>
        </a:xfrm>
        <a:custGeom>
          <a:avLst/>
          <a:gdLst/>
          <a:ahLst/>
          <a:cxnLst/>
          <a:rect l="0" t="0" r="0" b="0"/>
          <a:pathLst>
            <a:path>
              <a:moveTo>
                <a:pt x="0" y="27570"/>
              </a:moveTo>
              <a:lnTo>
                <a:pt x="93526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4751799" y="1885215"/>
        <a:ext cx="46763" cy="46763"/>
      </dsp:txXfrm>
    </dsp:sp>
    <dsp:sp modelId="{0C86C485-A33E-445C-AEE7-E053D295C1B1}">
      <dsp:nvSpPr>
        <dsp:cNvPr id="0" name=""/>
        <dsp:cNvSpPr/>
      </dsp:nvSpPr>
      <dsp:spPr>
        <a:xfrm>
          <a:off x="5242812" y="1348763"/>
          <a:ext cx="3913048" cy="1120597"/>
        </a:xfrm>
        <a:prstGeom prst="roundRect">
          <a:avLst>
            <a:gd name="adj" fmla="val 10000"/>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1244600">
            <a:lnSpc>
              <a:spcPct val="90000"/>
            </a:lnSpc>
            <a:spcBef>
              <a:spcPct val="0"/>
            </a:spcBef>
            <a:spcAft>
              <a:spcPct val="35000"/>
            </a:spcAft>
          </a:pPr>
          <a:r>
            <a:rPr lang="en-US" altLang="zh-CN" sz="2800" kern="1200" dirty="0">
              <a:solidFill>
                <a:schemeClr val="bg1"/>
              </a:solidFill>
            </a:rPr>
            <a:t>2.</a:t>
          </a:r>
          <a:r>
            <a:rPr lang="zh-CN" altLang="en-US" sz="2800" kern="1200" dirty="0">
              <a:solidFill>
                <a:schemeClr val="bg1"/>
              </a:solidFill>
            </a:rPr>
            <a:t>社会学主要理论流派</a:t>
          </a:r>
        </a:p>
      </dsp:txBody>
      <dsp:txXfrm>
        <a:off x="5275633" y="1381584"/>
        <a:ext cx="3847406" cy="1054955"/>
      </dsp:txXfrm>
    </dsp:sp>
    <dsp:sp modelId="{6378A963-EE32-4F11-8778-CDBCCBCD727B}">
      <dsp:nvSpPr>
        <dsp:cNvPr id="0" name=""/>
        <dsp:cNvSpPr/>
      </dsp:nvSpPr>
      <dsp:spPr>
        <a:xfrm rot="3282258">
          <a:off x="3965844" y="2541126"/>
          <a:ext cx="1618672" cy="55141"/>
        </a:xfrm>
        <a:custGeom>
          <a:avLst/>
          <a:gdLst/>
          <a:ahLst/>
          <a:cxnLst/>
          <a:rect l="0" t="0" r="0" b="0"/>
          <a:pathLst>
            <a:path>
              <a:moveTo>
                <a:pt x="0" y="27570"/>
              </a:moveTo>
              <a:lnTo>
                <a:pt x="1618672"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4734713" y="2528230"/>
        <a:ext cx="80933" cy="80933"/>
      </dsp:txXfrm>
    </dsp:sp>
    <dsp:sp modelId="{1020CC92-E450-4DAD-A2FE-734A6D3BE6CD}">
      <dsp:nvSpPr>
        <dsp:cNvPr id="0" name=""/>
        <dsp:cNvSpPr/>
      </dsp:nvSpPr>
      <dsp:spPr>
        <a:xfrm>
          <a:off x="5242812" y="2644722"/>
          <a:ext cx="3913094" cy="11690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l" defTabSz="1244600">
            <a:lnSpc>
              <a:spcPct val="90000"/>
            </a:lnSpc>
            <a:spcBef>
              <a:spcPct val="0"/>
            </a:spcBef>
            <a:spcAft>
              <a:spcPct val="35000"/>
            </a:spcAft>
          </a:pPr>
          <a:r>
            <a:rPr lang="en-US" altLang="zh-CN" sz="2800" kern="1200" dirty="0"/>
            <a:t>3.</a:t>
          </a:r>
          <a:r>
            <a:rPr lang="zh-CN" altLang="en-US" sz="2800" kern="1200" dirty="0"/>
            <a:t>中国社会学百年</a:t>
          </a:r>
        </a:p>
      </dsp:txBody>
      <dsp:txXfrm>
        <a:off x="5277053" y="2678963"/>
        <a:ext cx="3844612" cy="110059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1704056" y="1122429"/>
          <a:ext cx="2603492" cy="15714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t>第一章</a:t>
          </a:r>
          <a:endParaRPr lang="en-US" altLang="zh-CN" sz="2800" kern="1200" dirty="0"/>
        </a:p>
        <a:p>
          <a:pPr lvl="0" algn="ctr" defTabSz="1244600">
            <a:lnSpc>
              <a:spcPct val="90000"/>
            </a:lnSpc>
            <a:spcBef>
              <a:spcPct val="0"/>
            </a:spcBef>
            <a:spcAft>
              <a:spcPct val="35000"/>
            </a:spcAft>
          </a:pPr>
          <a:r>
            <a:rPr lang="zh-CN" altLang="en-US" sz="2800" kern="1200" dirty="0"/>
            <a:t>社会学的创立与发展</a:t>
          </a:r>
        </a:p>
      </dsp:txBody>
      <dsp:txXfrm>
        <a:off x="1750081" y="1168454"/>
        <a:ext cx="2511442" cy="1479355"/>
      </dsp:txXfrm>
    </dsp:sp>
    <dsp:sp modelId="{5D47B1A7-FD20-46B6-9C1D-035588E43132}">
      <dsp:nvSpPr>
        <dsp:cNvPr id="0" name=""/>
        <dsp:cNvSpPr/>
      </dsp:nvSpPr>
      <dsp:spPr>
        <a:xfrm rot="18318884">
          <a:off x="3966223" y="1220461"/>
          <a:ext cx="1617913" cy="55141"/>
        </a:xfrm>
        <a:custGeom>
          <a:avLst/>
          <a:gdLst/>
          <a:ahLst/>
          <a:cxnLst/>
          <a:rect l="0" t="0" r="0" b="0"/>
          <a:pathLst>
            <a:path>
              <a:moveTo>
                <a:pt x="0" y="27570"/>
              </a:moveTo>
              <a:lnTo>
                <a:pt x="161791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4734732" y="1207584"/>
        <a:ext cx="80895" cy="80895"/>
      </dsp:txXfrm>
    </dsp:sp>
    <dsp:sp modelId="{73152C07-7B19-41B2-88E6-986580992973}">
      <dsp:nvSpPr>
        <dsp:cNvPr id="0" name=""/>
        <dsp:cNvSpPr/>
      </dsp:nvSpPr>
      <dsp:spPr>
        <a:xfrm>
          <a:off x="5242812" y="2463"/>
          <a:ext cx="3913071" cy="1170937"/>
        </a:xfrm>
        <a:prstGeom prst="roundRect">
          <a:avLst>
            <a:gd name="adj" fmla="val 10000"/>
          </a:avLst>
        </a:prstGeom>
        <a:solidFill>
          <a:srgbClr val="FFFFFF">
            <a:hueOff val="0"/>
            <a:satOff val="0"/>
            <a:lumOff val="0"/>
            <a:alphaOff val="0"/>
          </a:srgbClr>
        </a:solid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55595B">
                  <a:hueOff val="0"/>
                  <a:satOff val="0"/>
                  <a:lumOff val="0"/>
                  <a:alphaOff val="0"/>
                </a:srgbClr>
              </a:solidFill>
              <a:latin typeface="Calibri"/>
              <a:ea typeface="幼圆"/>
              <a:cs typeface="+mn-cs"/>
            </a:rPr>
            <a:t>1.</a:t>
          </a:r>
          <a:r>
            <a:rPr lang="zh-CN" altLang="en-US" sz="2800" kern="1200" dirty="0">
              <a:solidFill>
                <a:srgbClr val="55595B">
                  <a:hueOff val="0"/>
                  <a:satOff val="0"/>
                  <a:lumOff val="0"/>
                  <a:alphaOff val="0"/>
                </a:srgbClr>
              </a:solidFill>
              <a:latin typeface="Calibri"/>
              <a:ea typeface="幼圆"/>
              <a:cs typeface="+mn-cs"/>
            </a:rPr>
            <a:t>社会学的创立</a:t>
          </a:r>
        </a:p>
      </dsp:txBody>
      <dsp:txXfrm>
        <a:off x="5277108" y="36759"/>
        <a:ext cx="3844479" cy="1102345"/>
      </dsp:txXfrm>
    </dsp:sp>
    <dsp:sp modelId="{007B04FF-F154-41F4-81A8-352101A50A53}">
      <dsp:nvSpPr>
        <dsp:cNvPr id="0" name=""/>
        <dsp:cNvSpPr/>
      </dsp:nvSpPr>
      <dsp:spPr>
        <a:xfrm rot="3416">
          <a:off x="4307548" y="1881026"/>
          <a:ext cx="935263" cy="55141"/>
        </a:xfrm>
        <a:custGeom>
          <a:avLst/>
          <a:gdLst/>
          <a:ahLst/>
          <a:cxnLst/>
          <a:rect l="0" t="0" r="0" b="0"/>
          <a:pathLst>
            <a:path>
              <a:moveTo>
                <a:pt x="0" y="27570"/>
              </a:moveTo>
              <a:lnTo>
                <a:pt x="93526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4751799" y="1885215"/>
        <a:ext cx="46763" cy="46763"/>
      </dsp:txXfrm>
    </dsp:sp>
    <dsp:sp modelId="{0C86C485-A33E-445C-AEE7-E053D295C1B1}">
      <dsp:nvSpPr>
        <dsp:cNvPr id="0" name=""/>
        <dsp:cNvSpPr/>
      </dsp:nvSpPr>
      <dsp:spPr>
        <a:xfrm>
          <a:off x="5242812" y="1348763"/>
          <a:ext cx="3913048" cy="112059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a:t>2.</a:t>
          </a:r>
          <a:r>
            <a:rPr lang="zh-CN" altLang="en-US" sz="2800" kern="1200" dirty="0"/>
            <a:t>社会学主要理论流派</a:t>
          </a:r>
        </a:p>
      </dsp:txBody>
      <dsp:txXfrm>
        <a:off x="5275633" y="1381584"/>
        <a:ext cx="3847406" cy="1054955"/>
      </dsp:txXfrm>
    </dsp:sp>
    <dsp:sp modelId="{6378A963-EE32-4F11-8778-CDBCCBCD727B}">
      <dsp:nvSpPr>
        <dsp:cNvPr id="0" name=""/>
        <dsp:cNvSpPr/>
      </dsp:nvSpPr>
      <dsp:spPr>
        <a:xfrm rot="3282258">
          <a:off x="3965844" y="2541126"/>
          <a:ext cx="1618672" cy="55141"/>
        </a:xfrm>
        <a:custGeom>
          <a:avLst/>
          <a:gdLst/>
          <a:ahLst/>
          <a:cxnLst/>
          <a:rect l="0" t="0" r="0" b="0"/>
          <a:pathLst>
            <a:path>
              <a:moveTo>
                <a:pt x="0" y="27570"/>
              </a:moveTo>
              <a:lnTo>
                <a:pt x="1618672"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4734713" y="2528230"/>
        <a:ext cx="80933" cy="80933"/>
      </dsp:txXfrm>
    </dsp:sp>
    <dsp:sp modelId="{1020CC92-E450-4DAD-A2FE-734A6D3BE6CD}">
      <dsp:nvSpPr>
        <dsp:cNvPr id="0" name=""/>
        <dsp:cNvSpPr/>
      </dsp:nvSpPr>
      <dsp:spPr>
        <a:xfrm>
          <a:off x="5242812" y="2644722"/>
          <a:ext cx="3913094" cy="1169079"/>
        </a:xfrm>
        <a:prstGeom prst="roundRect">
          <a:avLst>
            <a:gd name="adj" fmla="val 10000"/>
          </a:avLst>
        </a:prstGeom>
        <a:solidFill>
          <a:srgbClr val="C00000"/>
        </a:solid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solidFill>
                <a:srgbClr val="FFFFFF"/>
              </a:solidFill>
              <a:latin typeface="Calibri"/>
              <a:ea typeface="幼圆"/>
              <a:cs typeface="+mn-cs"/>
            </a:rPr>
            <a:t>3.</a:t>
          </a:r>
          <a:r>
            <a:rPr lang="zh-CN" altLang="en-US" sz="2800" kern="1200" dirty="0">
              <a:solidFill>
                <a:srgbClr val="FFFFFF"/>
              </a:solidFill>
              <a:latin typeface="Calibri"/>
              <a:ea typeface="幼圆"/>
              <a:cs typeface="+mn-cs"/>
            </a:rPr>
            <a:t>中国社会学百年</a:t>
          </a:r>
        </a:p>
      </dsp:txBody>
      <dsp:txXfrm>
        <a:off x="5277053" y="2678963"/>
        <a:ext cx="3844612" cy="110059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D5933C-9DC9-4777-BB35-FD6AAD7B5700}">
      <dsp:nvSpPr>
        <dsp:cNvPr id="0" name=""/>
        <dsp:cNvSpPr/>
      </dsp:nvSpPr>
      <dsp:spPr>
        <a:xfrm>
          <a:off x="4949" y="2319853"/>
          <a:ext cx="2340392" cy="19303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solidFill>
                <a:srgbClr val="080808"/>
              </a:solidFill>
              <a:latin typeface="微软雅黑"/>
              <a:ea typeface="微软雅黑"/>
            </a:rPr>
            <a:t>开设</a:t>
          </a:r>
          <a:r>
            <a:rPr lang="zh-CN" altLang="en-US" sz="2400" kern="1200" dirty="0">
              <a:solidFill>
                <a:schemeClr val="tx1">
                  <a:lumMod val="50000"/>
                </a:schemeClr>
              </a:solidFill>
              <a:latin typeface="微软雅黑"/>
              <a:ea typeface="微软雅黑"/>
            </a:rPr>
            <a:t>“</a:t>
          </a:r>
          <a:r>
            <a:rPr lang="zh-CN" altLang="en-US" sz="2400" b="1" kern="1200" dirty="0">
              <a:solidFill>
                <a:srgbClr val="C00000"/>
              </a:solidFill>
              <a:latin typeface="微软雅黑"/>
              <a:ea typeface="微软雅黑"/>
            </a:rPr>
            <a:t>群学</a:t>
          </a:r>
          <a:r>
            <a:rPr lang="zh-CN" altLang="en-US" sz="2400" kern="1200" dirty="0">
              <a:solidFill>
                <a:schemeClr val="tx1">
                  <a:lumMod val="50000"/>
                </a:schemeClr>
              </a:solidFill>
              <a:latin typeface="微软雅黑"/>
              <a:ea typeface="微软雅黑"/>
            </a:rPr>
            <a:t>”</a:t>
          </a:r>
          <a:endParaRPr lang="zh-CN" altLang="en-US" sz="2400" kern="1200" dirty="0">
            <a:solidFill>
              <a:schemeClr val="tx1">
                <a:lumMod val="50000"/>
              </a:schemeClr>
            </a:solidFill>
          </a:endParaRPr>
        </a:p>
      </dsp:txBody>
      <dsp:txXfrm>
        <a:off x="49371" y="2364275"/>
        <a:ext cx="2251548" cy="1427847"/>
      </dsp:txXfrm>
    </dsp:sp>
    <dsp:sp modelId="{04B11C22-2F99-471A-9B02-D0A22360BD4E}">
      <dsp:nvSpPr>
        <dsp:cNvPr id="0" name=""/>
        <dsp:cNvSpPr/>
      </dsp:nvSpPr>
      <dsp:spPr>
        <a:xfrm>
          <a:off x="1366365" y="2749929"/>
          <a:ext cx="2528008" cy="2528008"/>
        </a:xfrm>
        <a:prstGeom prst="leftCircularArrow">
          <a:avLst>
            <a:gd name="adj1" fmla="val 2921"/>
            <a:gd name="adj2" fmla="val 357447"/>
            <a:gd name="adj3" fmla="val 2354903"/>
            <a:gd name="adj4" fmla="val 9246434"/>
            <a:gd name="adj5" fmla="val 34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9C4D7E-B316-4917-AE94-386F947E02D4}">
      <dsp:nvSpPr>
        <dsp:cNvPr id="0" name=""/>
        <dsp:cNvSpPr/>
      </dsp:nvSpPr>
      <dsp:spPr>
        <a:xfrm>
          <a:off x="816316" y="3969394"/>
          <a:ext cx="1497788" cy="561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a:solidFill>
                <a:schemeClr val="bg2"/>
              </a:solidFill>
              <a:latin typeface="微软雅黑"/>
              <a:ea typeface="微软雅黑"/>
            </a:rPr>
            <a:t>康有为</a:t>
          </a:r>
          <a:endParaRPr lang="zh-CN" altLang="en-US" sz="2800" kern="1200" dirty="0">
            <a:solidFill>
              <a:schemeClr val="bg2"/>
            </a:solidFill>
          </a:endParaRPr>
        </a:p>
      </dsp:txBody>
      <dsp:txXfrm>
        <a:off x="832764" y="3985842"/>
        <a:ext cx="1464892" cy="528690"/>
      </dsp:txXfrm>
    </dsp:sp>
    <dsp:sp modelId="{5315FB42-64F9-4E87-A81E-8A2B850882CE}">
      <dsp:nvSpPr>
        <dsp:cNvPr id="0" name=""/>
        <dsp:cNvSpPr/>
      </dsp:nvSpPr>
      <dsp:spPr>
        <a:xfrm>
          <a:off x="2956972" y="2319853"/>
          <a:ext cx="2340392" cy="19303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zh-CN" altLang="zh-CN" sz="2000" b="1" kern="1200" dirty="0">
              <a:solidFill>
                <a:srgbClr val="C00000"/>
              </a:solidFill>
              <a:latin typeface="微软雅黑"/>
              <a:ea typeface="微软雅黑"/>
            </a:rPr>
            <a:t>首次</a:t>
          </a:r>
          <a:r>
            <a:rPr lang="zh-CN" altLang="zh-CN" sz="2000" kern="1200" dirty="0">
              <a:solidFill>
                <a:srgbClr val="080808"/>
              </a:solidFill>
              <a:latin typeface="微软雅黑"/>
              <a:ea typeface="微软雅黑"/>
            </a:rPr>
            <a:t>提出</a:t>
          </a:r>
          <a:r>
            <a:rPr lang="en-US" altLang="zh-CN" sz="2000" kern="1200" dirty="0">
              <a:solidFill>
                <a:srgbClr val="080808"/>
              </a:solidFill>
              <a:latin typeface="微软雅黑"/>
              <a:ea typeface="微软雅黑"/>
            </a:rPr>
            <a:t>“</a:t>
          </a:r>
          <a:r>
            <a:rPr lang="zh-CN" altLang="zh-CN" sz="2000" kern="1200" dirty="0">
              <a:solidFill>
                <a:srgbClr val="080808"/>
              </a:solidFill>
              <a:latin typeface="微软雅黑"/>
              <a:ea typeface="微软雅黑"/>
            </a:rPr>
            <a:t>社会学</a:t>
          </a:r>
          <a:r>
            <a:rPr lang="en-US" altLang="zh-CN" sz="2000" kern="1200" dirty="0">
              <a:solidFill>
                <a:srgbClr val="080808"/>
              </a:solidFill>
              <a:latin typeface="微软雅黑"/>
              <a:ea typeface="微软雅黑"/>
            </a:rPr>
            <a:t>”</a:t>
          </a:r>
          <a:r>
            <a:rPr lang="zh-CN" altLang="zh-CN" sz="2000" kern="1200" dirty="0">
              <a:solidFill>
                <a:srgbClr val="080808"/>
              </a:solidFill>
              <a:latin typeface="微软雅黑"/>
              <a:ea typeface="微软雅黑"/>
            </a:rPr>
            <a:t>之名</a:t>
          </a:r>
          <a:endParaRPr lang="zh-CN" altLang="en-US" sz="2000" kern="1200" dirty="0">
            <a:solidFill>
              <a:srgbClr val="080808"/>
            </a:solidFill>
          </a:endParaRPr>
        </a:p>
        <a:p>
          <a:pPr marL="228600" lvl="1" indent="-228600" algn="l" defTabSz="889000">
            <a:lnSpc>
              <a:spcPct val="90000"/>
            </a:lnSpc>
            <a:spcBef>
              <a:spcPct val="0"/>
            </a:spcBef>
            <a:spcAft>
              <a:spcPct val="15000"/>
            </a:spcAft>
            <a:buChar char="•"/>
          </a:pPr>
          <a:r>
            <a:rPr lang="en-US" altLang="zh-CN" sz="2000" kern="1200" dirty="0">
              <a:solidFill>
                <a:schemeClr val="tx1">
                  <a:lumMod val="50000"/>
                </a:schemeClr>
              </a:solidFill>
            </a:rPr>
            <a:t>《</a:t>
          </a:r>
          <a:r>
            <a:rPr lang="zh-CN" altLang="en-US" sz="2000" kern="1200" dirty="0">
              <a:solidFill>
                <a:schemeClr val="tx1">
                  <a:lumMod val="50000"/>
                </a:schemeClr>
              </a:solidFill>
            </a:rPr>
            <a:t>仁学</a:t>
          </a:r>
          <a:r>
            <a:rPr lang="en-US" altLang="zh-CN" sz="2000" kern="1200" dirty="0">
              <a:solidFill>
                <a:schemeClr val="tx1">
                  <a:lumMod val="50000"/>
                </a:schemeClr>
              </a:solidFill>
            </a:rPr>
            <a:t>》</a:t>
          </a:r>
          <a:endParaRPr lang="zh-CN" altLang="en-US" sz="2000" kern="1200" dirty="0">
            <a:solidFill>
              <a:srgbClr val="080808"/>
            </a:solidFill>
          </a:endParaRPr>
        </a:p>
      </dsp:txBody>
      <dsp:txXfrm>
        <a:off x="3001394" y="2777918"/>
        <a:ext cx="2251548" cy="1427847"/>
      </dsp:txXfrm>
    </dsp:sp>
    <dsp:sp modelId="{6404786A-CBB4-43B4-9131-D92CCF26732C}">
      <dsp:nvSpPr>
        <dsp:cNvPr id="0" name=""/>
        <dsp:cNvSpPr/>
      </dsp:nvSpPr>
      <dsp:spPr>
        <a:xfrm>
          <a:off x="4279851" y="1141117"/>
          <a:ext cx="3125541" cy="3125541"/>
        </a:xfrm>
        <a:prstGeom prst="circularArrow">
          <a:avLst>
            <a:gd name="adj1" fmla="val 2362"/>
            <a:gd name="adj2" fmla="val 285378"/>
            <a:gd name="adj3" fmla="val 19361930"/>
            <a:gd name="adj4" fmla="val 12398330"/>
            <a:gd name="adj5" fmla="val 275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CB86F0-63D3-4F12-9FB1-D2E9D997AE20}">
      <dsp:nvSpPr>
        <dsp:cNvPr id="0" name=""/>
        <dsp:cNvSpPr/>
      </dsp:nvSpPr>
      <dsp:spPr>
        <a:xfrm>
          <a:off x="3768339" y="2039059"/>
          <a:ext cx="1497788" cy="561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a:solidFill>
                <a:schemeClr val="bg2"/>
              </a:solidFill>
              <a:latin typeface="微软雅黑"/>
              <a:ea typeface="微软雅黑"/>
            </a:rPr>
            <a:t>谭嗣同</a:t>
          </a:r>
          <a:endParaRPr lang="zh-CN" altLang="en-US" sz="2800" kern="1200" dirty="0">
            <a:solidFill>
              <a:schemeClr val="bg2"/>
            </a:solidFill>
          </a:endParaRPr>
        </a:p>
      </dsp:txBody>
      <dsp:txXfrm>
        <a:off x="3784787" y="2055507"/>
        <a:ext cx="1464892" cy="528690"/>
      </dsp:txXfrm>
    </dsp:sp>
    <dsp:sp modelId="{00C33962-C9BB-462E-89B0-928C7AB3A883}">
      <dsp:nvSpPr>
        <dsp:cNvPr id="0" name=""/>
        <dsp:cNvSpPr/>
      </dsp:nvSpPr>
      <dsp:spPr>
        <a:xfrm>
          <a:off x="5908995" y="2319853"/>
          <a:ext cx="2861223" cy="19303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80808"/>
              </a:solidFill>
              <a:latin typeface="微软雅黑"/>
              <a:ea typeface="微软雅黑"/>
            </a:rPr>
            <a:t>最早译介西方社会学论著，翻译了</a:t>
          </a:r>
          <a:r>
            <a:rPr lang="zh-CN" altLang="en-US" sz="2000" b="1" kern="1200" dirty="0">
              <a:solidFill>
                <a:srgbClr val="00B050"/>
              </a:solidFill>
              <a:latin typeface="微软雅黑"/>
              <a:ea typeface="微软雅黑"/>
            </a:rPr>
            <a:t>斯宾塞</a:t>
          </a:r>
          <a:r>
            <a:rPr lang="zh-CN" altLang="en-US" sz="2000" kern="1200" dirty="0">
              <a:solidFill>
                <a:schemeClr val="tx1">
                  <a:lumMod val="50000"/>
                </a:schemeClr>
              </a:solidFill>
              <a:latin typeface="微软雅黑"/>
              <a:ea typeface="微软雅黑"/>
            </a:rPr>
            <a:t>的</a:t>
          </a:r>
          <a:r>
            <a:rPr lang="en-US" altLang="zh-CN" sz="2000" kern="1200" dirty="0">
              <a:solidFill>
                <a:schemeClr val="tx1">
                  <a:lumMod val="50000"/>
                </a:schemeClr>
              </a:solidFill>
              <a:latin typeface="微软雅黑"/>
              <a:ea typeface="微软雅黑"/>
            </a:rPr>
            <a:t>《</a:t>
          </a:r>
          <a:r>
            <a:rPr lang="zh-CN" altLang="en-US" sz="2000" b="1" kern="1200" dirty="0">
              <a:solidFill>
                <a:srgbClr val="C00000"/>
              </a:solidFill>
              <a:latin typeface="微软雅黑"/>
              <a:ea typeface="微软雅黑"/>
            </a:rPr>
            <a:t>社会学研究</a:t>
          </a:r>
          <a:r>
            <a:rPr lang="en-US" altLang="zh-CN" sz="2000" kern="1200" dirty="0">
              <a:solidFill>
                <a:schemeClr val="tx1">
                  <a:lumMod val="50000"/>
                </a:schemeClr>
              </a:solidFill>
              <a:latin typeface="微软雅黑"/>
              <a:ea typeface="微软雅黑"/>
            </a:rPr>
            <a:t>》</a:t>
          </a:r>
          <a:endParaRPr lang="zh-CN" altLang="en-US" sz="2000" kern="1200" dirty="0">
            <a:solidFill>
              <a:schemeClr val="tx1">
                <a:lumMod val="50000"/>
              </a:schemeClr>
            </a:solidFill>
          </a:endParaRPr>
        </a:p>
      </dsp:txBody>
      <dsp:txXfrm>
        <a:off x="5953417" y="2364275"/>
        <a:ext cx="2772379" cy="1427847"/>
      </dsp:txXfrm>
    </dsp:sp>
    <dsp:sp modelId="{637FFEA9-8438-4B22-A6B6-059B80335B2A}">
      <dsp:nvSpPr>
        <dsp:cNvPr id="0" name=""/>
        <dsp:cNvSpPr/>
      </dsp:nvSpPr>
      <dsp:spPr>
        <a:xfrm>
          <a:off x="7530799" y="2749610"/>
          <a:ext cx="2528435" cy="2528435"/>
        </a:xfrm>
        <a:prstGeom prst="leftCircularArrow">
          <a:avLst>
            <a:gd name="adj1" fmla="val 2920"/>
            <a:gd name="adj2" fmla="val 357382"/>
            <a:gd name="adj3" fmla="val 2354798"/>
            <a:gd name="adj4" fmla="val 9246394"/>
            <a:gd name="adj5" fmla="val 340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3BAA475-D91F-46CD-B43C-CCA861E569A3}">
      <dsp:nvSpPr>
        <dsp:cNvPr id="0" name=""/>
        <dsp:cNvSpPr/>
      </dsp:nvSpPr>
      <dsp:spPr>
        <a:xfrm>
          <a:off x="6980778" y="3969394"/>
          <a:ext cx="1497788" cy="561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a:solidFill>
                <a:schemeClr val="bg2"/>
              </a:solidFill>
              <a:latin typeface="微软雅黑"/>
              <a:ea typeface="微软雅黑"/>
            </a:rPr>
            <a:t>严复</a:t>
          </a:r>
          <a:endParaRPr lang="zh-CN" altLang="en-US" sz="2800" kern="1200" dirty="0">
            <a:solidFill>
              <a:schemeClr val="bg2"/>
            </a:solidFill>
          </a:endParaRPr>
        </a:p>
      </dsp:txBody>
      <dsp:txXfrm>
        <a:off x="6997226" y="3985842"/>
        <a:ext cx="1464892" cy="528690"/>
      </dsp:txXfrm>
    </dsp:sp>
    <dsp:sp modelId="{A5945F6C-6241-4C84-A267-98E99B60EC22}">
      <dsp:nvSpPr>
        <dsp:cNvPr id="0" name=""/>
        <dsp:cNvSpPr/>
      </dsp:nvSpPr>
      <dsp:spPr>
        <a:xfrm>
          <a:off x="9121806" y="2319853"/>
          <a:ext cx="2340392" cy="193033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a:solidFill>
                <a:srgbClr val="080808"/>
              </a:solidFill>
              <a:latin typeface="微软雅黑"/>
              <a:ea typeface="微软雅黑"/>
            </a:rPr>
            <a:t>翻译出版日本岸本能武太的</a:t>
          </a:r>
          <a:r>
            <a:rPr lang="en-US" altLang="zh-CN" sz="2000" kern="1200" dirty="0">
              <a:solidFill>
                <a:schemeClr val="tx1">
                  <a:lumMod val="50000"/>
                </a:schemeClr>
              </a:solidFill>
              <a:latin typeface="微软雅黑"/>
              <a:ea typeface="微软雅黑"/>
            </a:rPr>
            <a:t>《</a:t>
          </a:r>
          <a:r>
            <a:rPr lang="zh-CN" altLang="en-US" sz="2000" b="1" kern="1200" dirty="0">
              <a:solidFill>
                <a:srgbClr val="C00000"/>
              </a:solidFill>
              <a:latin typeface="微软雅黑"/>
              <a:ea typeface="微软雅黑"/>
            </a:rPr>
            <a:t>社会学</a:t>
          </a:r>
          <a:r>
            <a:rPr lang="en-US" altLang="zh-CN" sz="2000" kern="1200" dirty="0">
              <a:solidFill>
                <a:schemeClr val="tx1">
                  <a:lumMod val="50000"/>
                </a:schemeClr>
              </a:solidFill>
              <a:latin typeface="微软雅黑"/>
              <a:ea typeface="微软雅黑"/>
            </a:rPr>
            <a:t>》</a:t>
          </a:r>
          <a:endParaRPr lang="zh-CN" altLang="en-US" sz="2000" kern="1200" dirty="0">
            <a:solidFill>
              <a:schemeClr val="tx1">
                <a:lumMod val="50000"/>
              </a:schemeClr>
            </a:solidFill>
          </a:endParaRPr>
        </a:p>
      </dsp:txBody>
      <dsp:txXfrm>
        <a:off x="9166228" y="2777918"/>
        <a:ext cx="2251548" cy="1427847"/>
      </dsp:txXfrm>
    </dsp:sp>
    <dsp:sp modelId="{521D4542-D79D-4629-9EBE-E03290D30867}">
      <dsp:nvSpPr>
        <dsp:cNvPr id="0" name=""/>
        <dsp:cNvSpPr/>
      </dsp:nvSpPr>
      <dsp:spPr>
        <a:xfrm>
          <a:off x="9933173" y="2039059"/>
          <a:ext cx="1497788" cy="5615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lvl="0" algn="ctr" defTabSz="1244600">
            <a:lnSpc>
              <a:spcPct val="90000"/>
            </a:lnSpc>
            <a:spcBef>
              <a:spcPct val="0"/>
            </a:spcBef>
            <a:spcAft>
              <a:spcPct val="35000"/>
            </a:spcAft>
          </a:pPr>
          <a:r>
            <a:rPr lang="zh-CN" altLang="en-US" sz="2800" kern="1200" dirty="0">
              <a:solidFill>
                <a:schemeClr val="bg2"/>
              </a:solidFill>
              <a:latin typeface="微软雅黑"/>
              <a:ea typeface="微软雅黑"/>
            </a:rPr>
            <a:t>章太炎</a:t>
          </a:r>
          <a:endParaRPr lang="zh-CN" altLang="en-US" sz="2800" b="1" kern="1200" dirty="0">
            <a:solidFill>
              <a:schemeClr val="bg2"/>
            </a:solidFill>
          </a:endParaRPr>
        </a:p>
      </dsp:txBody>
      <dsp:txXfrm>
        <a:off x="9949621" y="2055507"/>
        <a:ext cx="1464892" cy="52869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中国社会学百年</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solidFill>
          <a:srgbClr val="C00000"/>
        </a:solid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no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恢复重建</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no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latin typeface="Calibri"/>
              <a:ea typeface="幼圆"/>
              <a:cs typeface="+mn-cs"/>
            </a:rPr>
            <a:t>本土化</a:t>
          </a:r>
        </a:p>
      </dsp:txBody>
      <dsp:txXfrm>
        <a:off x="1823077" y="859290"/>
        <a:ext cx="1233177" cy="353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1704056" y="1122429"/>
          <a:ext cx="2603492" cy="157140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a:t>第一章</a:t>
          </a:r>
          <a:endParaRPr lang="en-US" altLang="zh-CN" sz="2800" kern="1200" dirty="0"/>
        </a:p>
        <a:p>
          <a:pPr lvl="0" algn="ctr" defTabSz="1244600">
            <a:lnSpc>
              <a:spcPct val="90000"/>
            </a:lnSpc>
            <a:spcBef>
              <a:spcPct val="0"/>
            </a:spcBef>
            <a:spcAft>
              <a:spcPct val="35000"/>
            </a:spcAft>
          </a:pPr>
          <a:r>
            <a:rPr lang="zh-CN" altLang="en-US" sz="2800" kern="1200" dirty="0"/>
            <a:t>社会学的创立与发展</a:t>
          </a:r>
        </a:p>
      </dsp:txBody>
      <dsp:txXfrm>
        <a:off x="1750081" y="1168454"/>
        <a:ext cx="2511442" cy="1479355"/>
      </dsp:txXfrm>
    </dsp:sp>
    <dsp:sp modelId="{5D47B1A7-FD20-46B6-9C1D-035588E43132}">
      <dsp:nvSpPr>
        <dsp:cNvPr id="0" name=""/>
        <dsp:cNvSpPr/>
      </dsp:nvSpPr>
      <dsp:spPr>
        <a:xfrm rot="18318884">
          <a:off x="3966223" y="1220461"/>
          <a:ext cx="1617913" cy="55141"/>
        </a:xfrm>
        <a:custGeom>
          <a:avLst/>
          <a:gdLst/>
          <a:ahLst/>
          <a:cxnLst/>
          <a:rect l="0" t="0" r="0" b="0"/>
          <a:pathLst>
            <a:path>
              <a:moveTo>
                <a:pt x="0" y="27570"/>
              </a:moveTo>
              <a:lnTo>
                <a:pt x="161791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4734732" y="1207584"/>
        <a:ext cx="80895" cy="80895"/>
      </dsp:txXfrm>
    </dsp:sp>
    <dsp:sp modelId="{73152C07-7B19-41B2-88E6-986580992973}">
      <dsp:nvSpPr>
        <dsp:cNvPr id="0" name=""/>
        <dsp:cNvSpPr/>
      </dsp:nvSpPr>
      <dsp:spPr>
        <a:xfrm>
          <a:off x="5242812" y="2463"/>
          <a:ext cx="3913071" cy="1170937"/>
        </a:xfrm>
        <a:prstGeom prst="roundRect">
          <a:avLst>
            <a:gd name="adj" fmla="val 10000"/>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a:solidFill>
                <a:schemeClr val="bg1"/>
              </a:solidFill>
            </a:rPr>
            <a:t>1.</a:t>
          </a:r>
          <a:r>
            <a:rPr lang="zh-CN" altLang="en-US" sz="2800" kern="1200" dirty="0">
              <a:solidFill>
                <a:schemeClr val="bg1"/>
              </a:solidFill>
            </a:rPr>
            <a:t>社会学的创立</a:t>
          </a:r>
        </a:p>
      </dsp:txBody>
      <dsp:txXfrm>
        <a:off x="5277108" y="36759"/>
        <a:ext cx="3844479" cy="1102345"/>
      </dsp:txXfrm>
    </dsp:sp>
    <dsp:sp modelId="{007B04FF-F154-41F4-81A8-352101A50A53}">
      <dsp:nvSpPr>
        <dsp:cNvPr id="0" name=""/>
        <dsp:cNvSpPr/>
      </dsp:nvSpPr>
      <dsp:spPr>
        <a:xfrm rot="3416">
          <a:off x="4307548" y="1881026"/>
          <a:ext cx="935263" cy="55141"/>
        </a:xfrm>
        <a:custGeom>
          <a:avLst/>
          <a:gdLst/>
          <a:ahLst/>
          <a:cxnLst/>
          <a:rect l="0" t="0" r="0" b="0"/>
          <a:pathLst>
            <a:path>
              <a:moveTo>
                <a:pt x="0" y="27570"/>
              </a:moveTo>
              <a:lnTo>
                <a:pt x="93526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4751799" y="1885215"/>
        <a:ext cx="46763" cy="46763"/>
      </dsp:txXfrm>
    </dsp:sp>
    <dsp:sp modelId="{0C86C485-A33E-445C-AEE7-E053D295C1B1}">
      <dsp:nvSpPr>
        <dsp:cNvPr id="0" name=""/>
        <dsp:cNvSpPr/>
      </dsp:nvSpPr>
      <dsp:spPr>
        <a:xfrm>
          <a:off x="5242812" y="1348763"/>
          <a:ext cx="3913048" cy="112059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a:t>2.</a:t>
          </a:r>
          <a:r>
            <a:rPr lang="zh-CN" altLang="en-US" sz="2800" kern="1200" dirty="0"/>
            <a:t>社会学主要理论流派</a:t>
          </a:r>
        </a:p>
      </dsp:txBody>
      <dsp:txXfrm>
        <a:off x="5275633" y="1381584"/>
        <a:ext cx="3847406" cy="1054955"/>
      </dsp:txXfrm>
    </dsp:sp>
    <dsp:sp modelId="{6378A963-EE32-4F11-8778-CDBCCBCD727B}">
      <dsp:nvSpPr>
        <dsp:cNvPr id="0" name=""/>
        <dsp:cNvSpPr/>
      </dsp:nvSpPr>
      <dsp:spPr>
        <a:xfrm rot="3282258">
          <a:off x="3965844" y="2541126"/>
          <a:ext cx="1618672" cy="55141"/>
        </a:xfrm>
        <a:custGeom>
          <a:avLst/>
          <a:gdLst/>
          <a:ahLst/>
          <a:cxnLst/>
          <a:rect l="0" t="0" r="0" b="0"/>
          <a:pathLst>
            <a:path>
              <a:moveTo>
                <a:pt x="0" y="27570"/>
              </a:moveTo>
              <a:lnTo>
                <a:pt x="1618672"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zh-CN" altLang="en-US" sz="2800" kern="1200"/>
        </a:p>
      </dsp:txBody>
      <dsp:txXfrm>
        <a:off x="4734713" y="2528230"/>
        <a:ext cx="80933" cy="80933"/>
      </dsp:txXfrm>
    </dsp:sp>
    <dsp:sp modelId="{1020CC92-E450-4DAD-A2FE-734A6D3BE6CD}">
      <dsp:nvSpPr>
        <dsp:cNvPr id="0" name=""/>
        <dsp:cNvSpPr/>
      </dsp:nvSpPr>
      <dsp:spPr>
        <a:xfrm>
          <a:off x="5242812" y="2644722"/>
          <a:ext cx="3913094" cy="11690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a:t>3.</a:t>
          </a:r>
          <a:r>
            <a:rPr lang="zh-CN" altLang="en-US" sz="2800" kern="1200" dirty="0"/>
            <a:t>中国社会学百年</a:t>
          </a:r>
        </a:p>
      </dsp:txBody>
      <dsp:txXfrm>
        <a:off x="5277053" y="2678963"/>
        <a:ext cx="3844612" cy="110059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中国社会学百年</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no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恢复重建</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本土化</a:t>
          </a:r>
        </a:p>
      </dsp:txBody>
      <dsp:txXfrm>
        <a:off x="1823077" y="859290"/>
        <a:ext cx="1233177" cy="3530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形成期人物</a:t>
          </a:r>
        </a:p>
      </dsp:txBody>
      <dsp:txXfrm>
        <a:off x="1823077" y="859290"/>
        <a:ext cx="1233177" cy="3530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t>形成期人物</a:t>
          </a:r>
        </a:p>
      </dsp:txBody>
      <dsp:txXfrm>
        <a:off x="1823077" y="859290"/>
        <a:ext cx="1233177" cy="3530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solidFill>
          <a:srgbClr val="C00000"/>
        </a:solid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形成期人物</a:t>
          </a:r>
        </a:p>
      </dsp:txBody>
      <dsp:txXfrm>
        <a:off x="1823077" y="859290"/>
        <a:ext cx="1233177" cy="3530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solidFill>
          <a:srgbClr val="C00000"/>
        </a:solid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形成期人物</a:t>
          </a:r>
        </a:p>
      </dsp:txBody>
      <dsp:txXfrm>
        <a:off x="1823077" y="859290"/>
        <a:ext cx="1233177" cy="3530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solidFill>
          <a:srgbClr val="C00000"/>
        </a:solid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形成期人物</a:t>
          </a:r>
        </a:p>
      </dsp:txBody>
      <dsp:txXfrm>
        <a:off x="1823077" y="859290"/>
        <a:ext cx="1233177" cy="3530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solidFill>
          <a:srgbClr val="C00000"/>
        </a:solid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形成期人物</a:t>
          </a:r>
        </a:p>
      </dsp:txBody>
      <dsp:txXfrm>
        <a:off x="1823077" y="859290"/>
        <a:ext cx="1233177" cy="3530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6017A4-18C5-41C8-813C-BCF0DAAB5D60}">
      <dsp:nvSpPr>
        <dsp:cNvPr id="0" name=""/>
        <dsp:cNvSpPr/>
      </dsp:nvSpPr>
      <dsp:spPr>
        <a:xfrm>
          <a:off x="677021" y="360024"/>
          <a:ext cx="835082" cy="504035"/>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社会学的创立</a:t>
          </a:r>
        </a:p>
      </dsp:txBody>
      <dsp:txXfrm>
        <a:off x="691784" y="374787"/>
        <a:ext cx="805556" cy="474509"/>
      </dsp:txXfrm>
    </dsp:sp>
    <dsp:sp modelId="{5D47B1A7-FD20-46B6-9C1D-035588E43132}">
      <dsp:nvSpPr>
        <dsp:cNvPr id="0" name=""/>
        <dsp:cNvSpPr/>
      </dsp:nvSpPr>
      <dsp:spPr>
        <a:xfrm rot="18318884">
          <a:off x="1402622" y="372741"/>
          <a:ext cx="518953" cy="55141"/>
        </a:xfrm>
        <a:custGeom>
          <a:avLst/>
          <a:gdLst/>
          <a:ahLst/>
          <a:cxnLst/>
          <a:rect l="0" t="0" r="0" b="0"/>
          <a:pathLst>
            <a:path>
              <a:moveTo>
                <a:pt x="0" y="27570"/>
              </a:moveTo>
              <a:lnTo>
                <a:pt x="518953"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25" y="387338"/>
        <a:ext cx="25947" cy="25947"/>
      </dsp:txXfrm>
    </dsp:sp>
    <dsp:sp modelId="{73152C07-7B19-41B2-88E6-986580992973}">
      <dsp:nvSpPr>
        <dsp:cNvPr id="0" name=""/>
        <dsp:cNvSpPr/>
      </dsp:nvSpPr>
      <dsp:spPr>
        <a:xfrm>
          <a:off x="1812094" y="790"/>
          <a:ext cx="1255136" cy="375583"/>
        </a:xfrm>
        <a:prstGeom prst="roundRect">
          <a:avLst>
            <a:gd name="adj" fmla="val 10000"/>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历史条件</a:t>
          </a:r>
        </a:p>
      </dsp:txBody>
      <dsp:txXfrm>
        <a:off x="1823094" y="11790"/>
        <a:ext cx="1233136" cy="353583"/>
      </dsp:txXfrm>
    </dsp:sp>
    <dsp:sp modelId="{007B04FF-F154-41F4-81A8-352101A50A53}">
      <dsp:nvSpPr>
        <dsp:cNvPr id="0" name=""/>
        <dsp:cNvSpPr/>
      </dsp:nvSpPr>
      <dsp:spPr>
        <a:xfrm rot="3416">
          <a:off x="1512104" y="584620"/>
          <a:ext cx="299990" cy="55141"/>
        </a:xfrm>
        <a:custGeom>
          <a:avLst/>
          <a:gdLst/>
          <a:ahLst/>
          <a:cxnLst/>
          <a:rect l="0" t="0" r="0" b="0"/>
          <a:pathLst>
            <a:path>
              <a:moveTo>
                <a:pt x="0" y="27570"/>
              </a:moveTo>
              <a:lnTo>
                <a:pt x="299990"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54599" y="604691"/>
        <a:ext cx="14999" cy="14999"/>
      </dsp:txXfrm>
    </dsp:sp>
    <dsp:sp modelId="{0C86C485-A33E-445C-AEE7-E053D295C1B1}">
      <dsp:nvSpPr>
        <dsp:cNvPr id="0" name=""/>
        <dsp:cNvSpPr/>
      </dsp:nvSpPr>
      <dsp:spPr>
        <a:xfrm>
          <a:off x="1812094" y="432622"/>
          <a:ext cx="1255128" cy="359436"/>
        </a:xfrm>
        <a:prstGeom prst="roundRect">
          <a:avLst>
            <a:gd name="adj" fmla="val 10000"/>
          </a:avLst>
        </a:prstGeom>
        <a:solidFill>
          <a:srgbClr val="C00000"/>
        </a:solidFill>
        <a:ln w="12700" cap="flat" cmpd="sng" algn="ctr">
          <a:solidFill>
            <a:srgbClr val="B99179">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chemeClr val="bg1"/>
              </a:solidFill>
            </a:rPr>
            <a:t>创立期人物</a:t>
          </a:r>
        </a:p>
      </dsp:txBody>
      <dsp:txXfrm>
        <a:off x="1822622" y="443150"/>
        <a:ext cx="1234072" cy="338380"/>
      </dsp:txXfrm>
    </dsp:sp>
    <dsp:sp modelId="{6378A963-EE32-4F11-8778-CDBCCBCD727B}">
      <dsp:nvSpPr>
        <dsp:cNvPr id="0" name=""/>
        <dsp:cNvSpPr/>
      </dsp:nvSpPr>
      <dsp:spPr>
        <a:xfrm rot="3282258">
          <a:off x="1402501" y="796351"/>
          <a:ext cx="519196" cy="55141"/>
        </a:xfrm>
        <a:custGeom>
          <a:avLst/>
          <a:gdLst/>
          <a:ahLst/>
          <a:cxnLst/>
          <a:rect l="0" t="0" r="0" b="0"/>
          <a:pathLst>
            <a:path>
              <a:moveTo>
                <a:pt x="0" y="27570"/>
              </a:moveTo>
              <a:lnTo>
                <a:pt x="519196" y="275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zh-CN" altLang="en-US" sz="1400" kern="1200">
            <a:solidFill>
              <a:srgbClr val="003300"/>
            </a:solidFill>
          </a:endParaRPr>
        </a:p>
      </dsp:txBody>
      <dsp:txXfrm>
        <a:off x="1649119" y="810941"/>
        <a:ext cx="25959" cy="25959"/>
      </dsp:txXfrm>
    </dsp:sp>
    <dsp:sp modelId="{1020CC92-E450-4DAD-A2FE-734A6D3BE6CD}">
      <dsp:nvSpPr>
        <dsp:cNvPr id="0" name=""/>
        <dsp:cNvSpPr/>
      </dsp:nvSpPr>
      <dsp:spPr>
        <a:xfrm>
          <a:off x="1812094" y="848307"/>
          <a:ext cx="1255143" cy="374987"/>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a:solidFill>
                <a:srgbClr val="003300"/>
              </a:solidFill>
            </a:rPr>
            <a:t>形成期人物</a:t>
          </a:r>
        </a:p>
      </dsp:txBody>
      <dsp:txXfrm>
        <a:off x="1823077" y="859290"/>
        <a:ext cx="1233177" cy="3530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2#157">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163">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2#164">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2#166">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167">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2#168">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2#169">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2#170">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4#2">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srcNode" val="parentNode1"/>
              <dgm:param type="dstNode" val="connSite2"/>
              <dgm:param type="connRout" val="curve"/>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srcNode" val="parentNode2"/>
                <dgm:param type="dstNode" val="connSite1"/>
                <dgm:param type="connRout" val="curve"/>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hierarchy2#17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155">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2#17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156">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156">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158">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159">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160">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157">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16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6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7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7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7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7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8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8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8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8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18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18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6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18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6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6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7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7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17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7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17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a:lvl1pPr>
          </a:lstStyle>
          <a:p>
            <a:fld id="{016613D5-D465-42A7-AC17-31E1E0C8A788}" type="datetime1">
              <a:rPr lang="zh-CN" altLang="en-US"/>
            </a:fld>
            <a:endParaRPr lang="zh-CN" altLang="en-US" sz="1200"/>
          </a:p>
        </p:txBody>
      </p:sp>
      <p:sp>
        <p:nvSpPr>
          <p:cNvPr id="2052" name="幻灯片图像占位符 3"/>
          <p:cNvSpPr>
            <a:spLocks noGrp="1" noRot="1" noChangeAspect="1" noChangeArrowheads="1"/>
          </p:cNvSpPr>
          <p:nvPr>
            <p:ph type="sldImg" idx="2"/>
          </p:nvPr>
        </p:nvSpPr>
        <p:spPr bwMode="auto">
          <a:xfrm>
            <a:off x="382588" y="685800"/>
            <a:ext cx="60928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a:spcBef>
                <a:spcPct val="30000"/>
              </a:spcBef>
              <a:defRPr sz="1200">
                <a:solidFill>
                  <a:schemeClr val="tx1"/>
                </a:solidFill>
                <a:latin typeface="Arial" panose="020B0604020202090204" pitchFamily="34" charset="0"/>
              </a:defRPr>
            </a:lvl1pPr>
            <a:lvl2pPr defTabSz="0">
              <a:spcBef>
                <a:spcPct val="30000"/>
              </a:spcBef>
              <a:defRPr sz="1200">
                <a:solidFill>
                  <a:schemeClr val="tx1"/>
                </a:solidFill>
                <a:latin typeface="Arial" panose="020B0604020202090204" pitchFamily="34" charset="0"/>
              </a:defRPr>
            </a:lvl2pPr>
            <a:lvl3pPr defTabSz="0">
              <a:spcBef>
                <a:spcPct val="30000"/>
              </a:spcBef>
              <a:defRPr sz="1200">
                <a:solidFill>
                  <a:schemeClr val="tx1"/>
                </a:solidFill>
                <a:latin typeface="Arial" panose="020B0604020202090204" pitchFamily="34" charset="0"/>
              </a:defRPr>
            </a:lvl3pPr>
            <a:lvl4pPr defTabSz="0">
              <a:spcBef>
                <a:spcPct val="30000"/>
              </a:spcBef>
              <a:defRPr sz="1200">
                <a:solidFill>
                  <a:schemeClr val="tx1"/>
                </a:solidFill>
                <a:latin typeface="Arial" panose="020B0604020202090204" pitchFamily="34" charset="0"/>
              </a:defRPr>
            </a:lvl4pPr>
            <a:lvl5pPr defTabSz="0">
              <a:spcBef>
                <a:spcPct val="30000"/>
              </a:spcBef>
              <a:defRPr sz="1200">
                <a:solidFill>
                  <a:schemeClr val="tx1"/>
                </a:solidFill>
                <a:latin typeface="Arial" panose="020B0604020202090204" pitchFamily="34" charset="0"/>
              </a:defRPr>
            </a:lvl5pPr>
            <a:lvl6pPr marL="457200" defTabSz="0" eaLnBrk="0" fontAlgn="base" hangingPunct="0">
              <a:spcBef>
                <a:spcPct val="30000"/>
              </a:spcBef>
              <a:spcAft>
                <a:spcPct val="0"/>
              </a:spcAft>
              <a:defRPr sz="1200">
                <a:solidFill>
                  <a:schemeClr val="tx1"/>
                </a:solidFill>
                <a:latin typeface="Arial" panose="020B0604020202090204" pitchFamily="34" charset="0"/>
              </a:defRPr>
            </a:lvl6pPr>
            <a:lvl7pPr marL="914400" defTabSz="0" eaLnBrk="0" fontAlgn="base" hangingPunct="0">
              <a:spcBef>
                <a:spcPct val="30000"/>
              </a:spcBef>
              <a:spcAft>
                <a:spcPct val="0"/>
              </a:spcAft>
              <a:defRPr sz="1200">
                <a:solidFill>
                  <a:schemeClr val="tx1"/>
                </a:solidFill>
                <a:latin typeface="Arial" panose="020B0604020202090204" pitchFamily="34" charset="0"/>
              </a:defRPr>
            </a:lvl7pPr>
            <a:lvl8pPr marL="1371600" defTabSz="0" eaLnBrk="0" fontAlgn="base" hangingPunct="0">
              <a:spcBef>
                <a:spcPct val="30000"/>
              </a:spcBef>
              <a:spcAft>
                <a:spcPct val="0"/>
              </a:spcAft>
              <a:defRPr sz="1200">
                <a:solidFill>
                  <a:schemeClr val="tx1"/>
                </a:solidFill>
                <a:latin typeface="Arial" panose="020B0604020202090204" pitchFamily="34" charset="0"/>
              </a:defRPr>
            </a:lvl8pPr>
            <a:lvl9pPr marL="1828800" defTabSz="0" eaLnBrk="0" fontAlgn="base" hangingPunct="0">
              <a:spcBef>
                <a:spcPct val="30000"/>
              </a:spcBef>
              <a:spcAft>
                <a:spcPct val="0"/>
              </a:spcAft>
              <a:defRPr sz="1200">
                <a:solidFill>
                  <a:schemeClr val="tx1"/>
                </a:solidFill>
                <a:latin typeface="Arial" panose="020B0604020202090204" pitchFamily="34" charset="0"/>
              </a:defRPr>
            </a:lvl9pPr>
          </a:lstStyle>
          <a:p>
            <a:pPr>
              <a:buFontTx/>
              <a:buNone/>
            </a:pPr>
            <a:r>
              <a:rPr lang="zh-CN" altLang="en-US"/>
              <a:t>单击此处编辑母版文本样式</a:t>
            </a:r>
            <a:endParaRPr lang="zh-CN" altLang="en-US"/>
          </a:p>
          <a:p>
            <a:pPr>
              <a:buFontTx/>
              <a:buNone/>
            </a:pPr>
            <a:r>
              <a:rPr lang="zh-CN" altLang="en-US"/>
              <a:t>第二级</a:t>
            </a:r>
            <a:endParaRPr lang="zh-CN" altLang="en-US"/>
          </a:p>
          <a:p>
            <a:pPr>
              <a:buFontTx/>
              <a:buNone/>
            </a:pPr>
            <a:r>
              <a:rPr lang="zh-CN" altLang="en-US"/>
              <a:t>第三级</a:t>
            </a:r>
            <a:endParaRPr lang="zh-CN" altLang="en-US"/>
          </a:p>
          <a:p>
            <a:pPr>
              <a:buFontTx/>
              <a:buNone/>
            </a:pPr>
            <a:r>
              <a:rPr lang="zh-CN" altLang="en-US"/>
              <a:t>第四级</a:t>
            </a:r>
            <a:endParaRPr lang="zh-CN" altLang="en-US"/>
          </a:p>
          <a:p>
            <a:pPr>
              <a:buFontTx/>
              <a:buNone/>
            </a:pPr>
            <a:r>
              <a:rPr lang="zh-CN" altLang="en-US"/>
              <a:t>第五级</a:t>
            </a:r>
            <a:endParaRPr lang="zh-CN" altLang="en-US"/>
          </a:p>
        </p:txBody>
      </p:sp>
      <p:sp>
        <p:nvSpPr>
          <p:cNvPr id="2054"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a:lvl1pPr>
          </a:lstStyle>
          <a:p>
            <a:fld id="{BDEDBDF7-80C1-499D-9D3E-7C5055BBC133}" type="slidenum">
              <a:rPr lang="zh-CN" altLang="en-US"/>
            </a:fld>
            <a:endParaRPr lang="zh-CN" altLang="en-US" sz="1200">
              <a:latin typeface="Calibri" panose="020F0502020204030204" pitchFamily="34" charset="0"/>
            </a:endParaRPr>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600" kern="1200">
        <a:solidFill>
          <a:schemeClr val="tx1"/>
        </a:solidFill>
        <a:latin typeface="Arial" panose="020B0604020202090204" pitchFamily="34" charset="0"/>
        <a:ea typeface="+mn-ea"/>
        <a:cs typeface="+mn-cs"/>
      </a:defRPr>
    </a:lvl1pPr>
    <a:lvl2pPr algn="l" defTabSz="0" rtl="0" eaLnBrk="0" fontAlgn="base" hangingPunct="0">
      <a:spcBef>
        <a:spcPct val="30000"/>
      </a:spcBef>
      <a:spcAft>
        <a:spcPct val="0"/>
      </a:spcAft>
      <a:defRPr sz="1600" kern="1200">
        <a:solidFill>
          <a:schemeClr val="tx1"/>
        </a:solidFill>
        <a:latin typeface="Arial" panose="020B0604020202090204" pitchFamily="34" charset="0"/>
        <a:ea typeface="+mn-ea"/>
        <a:cs typeface="+mn-cs"/>
      </a:defRPr>
    </a:lvl2pPr>
    <a:lvl3pPr algn="l" defTabSz="0" rtl="0" eaLnBrk="0" fontAlgn="base" hangingPunct="0">
      <a:spcBef>
        <a:spcPct val="30000"/>
      </a:spcBef>
      <a:spcAft>
        <a:spcPct val="0"/>
      </a:spcAft>
      <a:defRPr sz="1600" kern="1200">
        <a:solidFill>
          <a:schemeClr val="tx1"/>
        </a:solidFill>
        <a:latin typeface="Arial" panose="020B0604020202090204" pitchFamily="34" charset="0"/>
        <a:ea typeface="+mn-ea"/>
        <a:cs typeface="+mn-cs"/>
      </a:defRPr>
    </a:lvl3pPr>
    <a:lvl4pPr algn="l" defTabSz="0" rtl="0" eaLnBrk="0" fontAlgn="base" hangingPunct="0">
      <a:spcBef>
        <a:spcPct val="30000"/>
      </a:spcBef>
      <a:spcAft>
        <a:spcPct val="0"/>
      </a:spcAft>
      <a:defRPr sz="1600" kern="1200">
        <a:solidFill>
          <a:schemeClr val="tx1"/>
        </a:solidFill>
        <a:latin typeface="Arial" panose="020B0604020202090204" pitchFamily="34" charset="0"/>
        <a:ea typeface="+mn-ea"/>
        <a:cs typeface="+mn-cs"/>
      </a:defRPr>
    </a:lvl4pPr>
    <a:lvl5pPr algn="l" defTabSz="0" rtl="0" eaLnBrk="0" fontAlgn="base" hangingPunct="0">
      <a:spcBef>
        <a:spcPct val="30000"/>
      </a:spcBef>
      <a:spcAft>
        <a:spcPct val="0"/>
      </a:spcAft>
      <a:defRPr sz="1600" kern="1200">
        <a:solidFill>
          <a:schemeClr val="tx1"/>
        </a:solidFill>
        <a:latin typeface="Arial" panose="020B0604020202090204" pitchFamily="34" charset="0"/>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6565" algn="l" defTabSz="1218565" rtl="0" eaLnBrk="1" latinLnBrk="0" hangingPunct="1">
      <a:defRPr sz="1600" kern="1200">
        <a:solidFill>
          <a:schemeClr val="tx1"/>
        </a:solidFill>
        <a:latin typeface="+mn-lt"/>
        <a:ea typeface="+mn-ea"/>
        <a:cs typeface="+mn-cs"/>
      </a:defRPr>
    </a:lvl8pPr>
    <a:lvl9pPr marL="4876165"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dirty="0"/>
              <a:t>资本论：全书一共三卷，核心思想就是批判资本主义，第一卷研究资本的生产过程，分析了剩余价值的生产问题，第二卷在资本生产过程的基础上研究了资本的流通过程，分析了剩余价值的实现问题，第三卷讲述了资本主义生产的总过程，分别研究了资本和剩余价值的具体形式。</a:t>
            </a:r>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干大事（涂尔干认为研究对象是社会事实）</a:t>
            </a:r>
            <a:endParaRPr lang="zh-CN" altLang="en-US" dirty="0"/>
          </a:p>
          <a:p>
            <a:endParaRPr lang="zh-CN" altLang="en-US" dirty="0"/>
          </a:p>
          <a:p>
            <a:r>
              <a:rPr lang="zh-CN" altLang="en-US" dirty="0"/>
              <a:t>要团结（社会团结理论）</a:t>
            </a:r>
            <a:endParaRPr lang="zh-CN" altLang="en-US" dirty="0"/>
          </a:p>
          <a:p>
            <a:endParaRPr lang="zh-CN" altLang="en-US" dirty="0"/>
          </a:p>
          <a:p>
            <a:r>
              <a:rPr lang="zh-CN" altLang="en-US" dirty="0"/>
              <a:t>总有不听话不守规范的（失范理论）</a:t>
            </a:r>
            <a:endParaRPr lang="zh-CN" altLang="en-US" dirty="0"/>
          </a:p>
          <a:p>
            <a:endParaRPr lang="zh-CN" altLang="en-US" dirty="0"/>
          </a:p>
          <a:p>
            <a:r>
              <a:rPr lang="zh-CN" altLang="en-US" dirty="0"/>
              <a:t>自己干的大事就是创建了一套推理方法</a:t>
            </a:r>
            <a:endParaRPr lang="zh-CN" altLang="en-US" dirty="0"/>
          </a:p>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dirty="0"/>
              <a:t>ABC</a:t>
            </a:r>
            <a:r>
              <a:rPr kumimoji="1" lang="zh-CN" altLang="en-US" dirty="0"/>
              <a:t>创立时期</a:t>
            </a:r>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dirty="0"/>
              <a:t>A</a:t>
            </a:r>
            <a:r>
              <a:rPr kumimoji="1" lang="zh-CN" altLang="en-US" dirty="0"/>
              <a:t>哥伦比亚学派：心理学派别</a:t>
            </a:r>
            <a:endParaRPr kumimoji="1" lang="en-US" altLang="zh-CN" dirty="0"/>
          </a:p>
          <a:p>
            <a:r>
              <a:rPr kumimoji="1" lang="en-US" altLang="zh-CN" dirty="0"/>
              <a:t>C</a:t>
            </a:r>
            <a:r>
              <a:rPr kumimoji="1" lang="zh-CN" altLang="en-US" dirty="0"/>
              <a:t>哈佛学派：经济学</a:t>
            </a:r>
            <a:endParaRPr kumimoji="1" lang="en-US" altLang="zh-CN" dirty="0"/>
          </a:p>
          <a:p>
            <a:r>
              <a:rPr kumimoji="1" lang="en-US" altLang="zh-CN" dirty="0"/>
              <a:t>D</a:t>
            </a:r>
            <a:r>
              <a:rPr kumimoji="1" lang="zh-CN" altLang="en-US" dirty="0"/>
              <a:t>牛津学派：历史方面的研究</a:t>
            </a:r>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defRPr/>
            </a:pPr>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lvl="0" indent="0" algn="l" defTabSz="0" rtl="0" eaLnBrk="0" fontAlgn="base" latinLnBrk="0" hangingPunct="0">
              <a:lnSpc>
                <a:spcPct val="100000"/>
              </a:lnSpc>
              <a:spcBef>
                <a:spcPct val="30000"/>
              </a:spcBef>
              <a:spcAft>
                <a:spcPct val="0"/>
              </a:spcAft>
              <a:buClrTx/>
              <a:buSzTx/>
              <a:buFontTx/>
              <a:buNone/>
              <a:defRPr/>
            </a:pPr>
            <a:r>
              <a:rPr lang="zh-CN" altLang="en-US" sz="1600" dirty="0">
                <a:solidFill>
                  <a:srgbClr val="080808"/>
                </a:solidFill>
                <a:latin typeface="微软雅黑" panose="020B0503020204020204" pitchFamily="34" charset="-122"/>
                <a:ea typeface="微软雅黑" panose="020B0503020204020204" pitchFamily="34" charset="-122"/>
              </a:rPr>
              <a:t>适应（经济承担）、达鹄（政治）、整合（社会）、维模（教育宗教）</a:t>
            </a:r>
            <a:endParaRPr lang="en-US" altLang="zh-CN" sz="1600" dirty="0">
              <a:solidFill>
                <a:srgbClr val="080808"/>
              </a:solidFill>
              <a:latin typeface="微软雅黑" panose="020B0503020204020204" pitchFamily="34" charset="-122"/>
              <a:ea typeface="微软雅黑" panose="020B0503020204020204" pitchFamily="34" charset="-122"/>
            </a:endParaRPr>
          </a:p>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en-US" altLang="zh-CN"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a:lnSpc>
                <a:spcPct val="150000"/>
              </a:lnSpc>
            </a:pP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dirty="0"/>
              <a:t>AB</a:t>
            </a:r>
            <a:r>
              <a:rPr kumimoji="1" lang="zh-CN" altLang="en-US" dirty="0"/>
              <a:t>交换</a:t>
            </a:r>
            <a:endParaRPr kumimoji="1" lang="en-US" altLang="zh-CN" dirty="0"/>
          </a:p>
          <a:p>
            <a:pPr marL="0" marR="0" lvl="0" indent="0" algn="l" defTabSz="0" rtl="0" eaLnBrk="0" fontAlgn="base" latinLnBrk="0" hangingPunct="0">
              <a:lnSpc>
                <a:spcPct val="100000"/>
              </a:lnSpc>
              <a:spcBef>
                <a:spcPct val="30000"/>
              </a:spcBef>
              <a:spcAft>
                <a:spcPct val="0"/>
              </a:spcAft>
              <a:buClrTx/>
              <a:buSzTx/>
              <a:buFontTx/>
              <a:buNone/>
              <a:defRPr/>
            </a:pPr>
            <a:r>
              <a:rPr lang="zh-CN" altLang="en-US" sz="1600" dirty="0">
                <a:solidFill>
                  <a:schemeClr val="tx1"/>
                </a:solidFill>
                <a:latin typeface="微软雅黑" panose="020B0503020204020204" pitchFamily="34" charset="-122"/>
                <a:ea typeface="微软雅黑" panose="020B0503020204020204" pitchFamily="34" charset="-122"/>
              </a:rPr>
              <a:t>不满的米德</a:t>
            </a:r>
            <a:endParaRPr lang="en-US" altLang="zh-CN" sz="1600" dirty="0">
              <a:solidFill>
                <a:schemeClr val="tx1"/>
              </a:solidFill>
              <a:latin typeface="微软雅黑" panose="020B0503020204020204" pitchFamily="34" charset="-122"/>
              <a:ea typeface="微软雅黑" panose="020B0503020204020204" pitchFamily="34" charset="-122"/>
            </a:endParaRPr>
          </a:p>
          <a:p>
            <a:pPr marL="0" marR="0" lvl="0" indent="0" algn="l" defTabSz="0" rtl="0" eaLnBrk="0" fontAlgn="base" latinLnBrk="0" hangingPunct="0">
              <a:lnSpc>
                <a:spcPct val="100000"/>
              </a:lnSpc>
              <a:spcBef>
                <a:spcPct val="30000"/>
              </a:spcBef>
              <a:spcAft>
                <a:spcPct val="0"/>
              </a:spcAft>
              <a:buClrTx/>
              <a:buSzTx/>
              <a:buFontTx/>
              <a:buNone/>
              <a:defRPr/>
            </a:pPr>
            <a:r>
              <a:rPr lang="zh-CN" altLang="zh-CN" sz="1600" dirty="0">
                <a:solidFill>
                  <a:srgbClr val="080808"/>
                </a:solidFill>
                <a:latin typeface="微软雅黑" panose="020B0503020204020204" pitchFamily="34" charset="-122"/>
                <a:ea typeface="微软雅黑" panose="020B0503020204020204" pitchFamily="34" charset="-122"/>
              </a:rPr>
              <a:t>符号互动论源于美国社会学家</a:t>
            </a:r>
            <a:r>
              <a:rPr lang="zh-CN" altLang="zh-CN" sz="1600" dirty="0">
                <a:solidFill>
                  <a:srgbClr val="00B050"/>
                </a:solidFill>
                <a:latin typeface="微软雅黑" panose="020B0503020204020204" pitchFamily="34" charset="-122"/>
                <a:ea typeface="微软雅黑" panose="020B0503020204020204" pitchFamily="34" charset="-122"/>
              </a:rPr>
              <a:t>米德</a:t>
            </a:r>
            <a:r>
              <a:rPr lang="zh-CN" altLang="zh-CN" sz="1600" dirty="0">
                <a:solidFill>
                  <a:srgbClr val="080808"/>
                </a:solidFill>
                <a:latin typeface="+mj-ea"/>
              </a:rPr>
              <a:t>，</a:t>
            </a:r>
            <a:r>
              <a:rPr lang="zh-CN" altLang="zh-CN" sz="1600" dirty="0">
                <a:solidFill>
                  <a:srgbClr val="080808"/>
                </a:solidFill>
                <a:latin typeface="微软雅黑" panose="020B0503020204020204" pitchFamily="34" charset="-122"/>
                <a:ea typeface="微软雅黑" panose="020B0503020204020204" pitchFamily="34" charset="-122"/>
              </a:rPr>
              <a:t>主要代表人物有</a:t>
            </a:r>
            <a:r>
              <a:rPr lang="zh-CN" altLang="zh-CN" sz="1600" dirty="0">
                <a:solidFill>
                  <a:srgbClr val="00B050"/>
                </a:solidFill>
                <a:latin typeface="微软雅黑" panose="020B0503020204020204" pitchFamily="34" charset="-122"/>
                <a:ea typeface="微软雅黑" panose="020B0503020204020204" pitchFamily="34" charset="-122"/>
              </a:rPr>
              <a:t>布鲁默</a:t>
            </a:r>
            <a:r>
              <a:rPr lang="zh-CN" altLang="zh-CN" sz="1600" dirty="0">
                <a:solidFill>
                  <a:srgbClr val="080808"/>
                </a:solidFill>
                <a:latin typeface="微软雅黑" panose="020B0503020204020204" pitchFamily="34" charset="-122"/>
                <a:ea typeface="微软雅黑" panose="020B0503020204020204" pitchFamily="34" charset="-122"/>
              </a:rPr>
              <a:t>和</a:t>
            </a:r>
            <a:r>
              <a:rPr lang="zh-CN" altLang="zh-CN" sz="1600" dirty="0">
                <a:solidFill>
                  <a:srgbClr val="00B050"/>
                </a:solidFill>
                <a:latin typeface="微软雅黑" panose="020B0503020204020204" pitchFamily="34" charset="-122"/>
                <a:ea typeface="微软雅黑" panose="020B0503020204020204" pitchFamily="34" charset="-122"/>
              </a:rPr>
              <a:t>戈夫曼</a:t>
            </a:r>
            <a:endParaRPr lang="en-US" altLang="zh-CN" sz="1600" dirty="0">
              <a:solidFill>
                <a:srgbClr val="00B050"/>
              </a:solidFill>
              <a:latin typeface="微软雅黑" panose="020B0503020204020204" pitchFamily="34" charset="-122"/>
              <a:ea typeface="微软雅黑" panose="020B0503020204020204" pitchFamily="34" charset="-122"/>
            </a:endParaRPr>
          </a:p>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dirty="0"/>
              <a:t>批判就克福</a:t>
            </a:r>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dirty="0"/>
              <a:t>A</a:t>
            </a:r>
            <a:r>
              <a:rPr kumimoji="1" lang="zh-CN" altLang="en-US" dirty="0"/>
              <a:t>符号互动论</a:t>
            </a:r>
            <a:endParaRPr kumimoji="1" lang="en-US" altLang="zh-CN" dirty="0"/>
          </a:p>
          <a:p>
            <a:r>
              <a:rPr kumimoji="1" lang="en-US" altLang="zh-CN" dirty="0"/>
              <a:t>B</a:t>
            </a:r>
            <a:r>
              <a:rPr kumimoji="1" lang="zh-CN" altLang="en-US" dirty="0"/>
              <a:t>冲突理论</a:t>
            </a:r>
            <a:r>
              <a:rPr kumimoji="1" lang="en-US" altLang="zh-CN" dirty="0"/>
              <a:t>——</a:t>
            </a:r>
            <a:r>
              <a:rPr kumimoji="1" lang="zh-CN" altLang="en-US" dirty="0"/>
              <a:t>功能冲突论</a:t>
            </a:r>
            <a:endParaRPr kumimoji="1" lang="en-US" altLang="zh-CN" dirty="0"/>
          </a:p>
          <a:p>
            <a:r>
              <a:rPr kumimoji="1" lang="en-US" altLang="zh-CN" dirty="0"/>
              <a:t>E</a:t>
            </a:r>
            <a:r>
              <a:rPr kumimoji="1" lang="zh-CN" altLang="en-US" dirty="0"/>
              <a:t>结构功能论</a:t>
            </a:r>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solidFill>
                  <a:prstClr val="black"/>
                </a:solidFill>
              </a:rPr>
            </a:fld>
            <a:endParaRPr lang="zh-CN" altLang="en-US">
              <a:solidFill>
                <a:prstClr val="black"/>
              </a:solidFill>
            </a:endParaRPr>
          </a:p>
        </p:txBody>
      </p:sp>
      <p:sp>
        <p:nvSpPr>
          <p:cNvPr id="5" name="灯片编号占位符 4"/>
          <p:cNvSpPr>
            <a:spLocks noGrp="1"/>
          </p:cNvSpPr>
          <p:nvPr>
            <p:ph type="sldNum" sz="quarter" idx="11"/>
          </p:nvPr>
        </p:nvSpPr>
        <p:spPr/>
        <p:txBody>
          <a:bodyPr/>
          <a:lstStyle/>
          <a:p>
            <a:fld id="{BDEDBDF7-80C1-499D-9D3E-7C5055BBC133}" type="slidenum">
              <a:rPr lang="zh-CN" altLang="en-US" smtClean="0">
                <a:solidFill>
                  <a:prstClr val="black"/>
                </a:solidFill>
              </a:rPr>
            </a:fld>
            <a:endParaRPr lang="zh-CN" altLang="en-US">
              <a:solidFill>
                <a:prstClr val="black"/>
              </a:solidFill>
              <a:latin typeface="Calibri" panose="020F050202020403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en-US" altLang="zh-CN"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pPr marL="0" marR="0" lvl="0" indent="0" algn="l" defTabSz="0" rtl="0" eaLnBrk="0" fontAlgn="base" latinLnBrk="0" hangingPunct="0">
              <a:lnSpc>
                <a:spcPct val="100000"/>
              </a:lnSpc>
              <a:spcBef>
                <a:spcPct val="30000"/>
              </a:spcBef>
              <a:spcAft>
                <a:spcPct val="0"/>
              </a:spcAft>
              <a:buClrTx/>
              <a:buSzTx/>
              <a:buFontTx/>
              <a:buNone/>
              <a:defRPr/>
            </a:pPr>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a:t>？</a:t>
            </a:r>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dirty="0"/>
              <a:t>李达：共产党的创始人之一，著名的马克思主义哲学家</a:t>
            </a:r>
            <a:endParaRPr kumimoji="1" lang="en-US" altLang="zh-CN" dirty="0"/>
          </a:p>
          <a:p>
            <a:endParaRPr kumimoji="1" lang="en-US" altLang="zh-CN" dirty="0"/>
          </a:p>
          <a:p>
            <a:r>
              <a:rPr lang="en-GB" altLang="zh-CN" sz="1600" b="0" i="0" u="none" strike="noStrike" kern="1200" dirty="0">
                <a:solidFill>
                  <a:schemeClr val="tx1"/>
                </a:solidFill>
                <a:effectLst/>
                <a:latin typeface="Arial" panose="020B0604020202090204" pitchFamily="34" charset="0"/>
                <a:ea typeface="+mn-ea"/>
                <a:cs typeface="+mn-cs"/>
              </a:rPr>
              <a:t>AGIL</a:t>
            </a:r>
            <a:r>
              <a:rPr lang="zh-CN" altLang="en-US" sz="1600" b="0" i="0" u="none" strike="noStrike" kern="1200" dirty="0">
                <a:solidFill>
                  <a:schemeClr val="tx1"/>
                </a:solidFill>
                <a:effectLst/>
                <a:latin typeface="Arial" panose="020B0604020202090204" pitchFamily="34" charset="0"/>
                <a:ea typeface="+mn-ea"/>
                <a:cs typeface="+mn-cs"/>
              </a:rPr>
              <a:t>分析模式，是在帕森斯高度抽象的理论框架中，任何行动系统都必须满足四个最基本的功能要求，即功能模式。</a:t>
            </a:r>
            <a:endParaRPr lang="zh-CN" altLang="en-US" sz="1600" b="0" i="0" u="none" strike="noStrike" kern="1200" dirty="0">
              <a:solidFill>
                <a:schemeClr val="tx1"/>
              </a:solidFill>
              <a:effectLst/>
              <a:latin typeface="Arial" panose="020B0604020202090204" pitchFamily="34" charset="0"/>
              <a:ea typeface="+mn-ea"/>
              <a:cs typeface="+mn-cs"/>
            </a:endParaRPr>
          </a:p>
          <a:p>
            <a:r>
              <a:rPr lang="zh-CN" altLang="en-US" sz="1600" b="0" i="0" u="none" strike="noStrike" kern="1200" dirty="0">
                <a:solidFill>
                  <a:schemeClr val="tx1"/>
                </a:solidFill>
                <a:effectLst/>
                <a:latin typeface="Arial" panose="020B0604020202090204" pitchFamily="34" charset="0"/>
                <a:ea typeface="+mn-ea"/>
                <a:cs typeface="+mn-cs"/>
              </a:rPr>
              <a:t>这四个功能是：适应</a:t>
            </a:r>
            <a:r>
              <a:rPr lang="en-US" altLang="zh-CN" sz="1600" b="0" i="0" u="none" strike="noStrike" kern="1200" dirty="0">
                <a:solidFill>
                  <a:schemeClr val="tx1"/>
                </a:solidFill>
                <a:effectLst/>
                <a:latin typeface="Arial" panose="020B0604020202090204" pitchFamily="34" charset="0"/>
                <a:ea typeface="+mn-ea"/>
                <a:cs typeface="+mn-cs"/>
              </a:rPr>
              <a:t>(</a:t>
            </a:r>
            <a:r>
              <a:rPr lang="en-GB" altLang="zh-CN" sz="1600" b="0" i="0" u="none" strike="noStrike" kern="1200" dirty="0">
                <a:solidFill>
                  <a:schemeClr val="tx1"/>
                </a:solidFill>
                <a:effectLst/>
                <a:latin typeface="Arial" panose="020B0604020202090204" pitchFamily="34" charset="0"/>
                <a:ea typeface="+mn-ea"/>
                <a:cs typeface="+mn-cs"/>
              </a:rPr>
              <a:t>Adaption</a:t>
            </a:r>
            <a:r>
              <a:rPr lang="zh-CN" altLang="en-GB" sz="1600" b="0" i="0" u="none" strike="noStrike" kern="1200" dirty="0">
                <a:solidFill>
                  <a:schemeClr val="tx1"/>
                </a:solidFill>
                <a:effectLst/>
                <a:latin typeface="Arial" panose="020B0604020202090204" pitchFamily="34" charset="0"/>
                <a:ea typeface="+mn-ea"/>
                <a:cs typeface="+mn-cs"/>
              </a:rPr>
              <a:t>，</a:t>
            </a:r>
            <a:r>
              <a:rPr lang="zh-CN" altLang="en-US" sz="1600" b="0" i="0" u="none" strike="noStrike" kern="1200" dirty="0">
                <a:solidFill>
                  <a:schemeClr val="tx1"/>
                </a:solidFill>
                <a:effectLst/>
                <a:latin typeface="Arial" panose="020B0604020202090204" pitchFamily="34" charset="0"/>
                <a:ea typeface="+mn-ea"/>
                <a:cs typeface="+mn-cs"/>
              </a:rPr>
              <a:t>指系统必然同环境发生一定关系，为了能够存在下去，系统必须拥有从外部环境中获取所需资源的手段</a:t>
            </a:r>
            <a:r>
              <a:rPr lang="en-US" altLang="zh-CN" sz="1600" b="0" i="0" u="none" strike="noStrike" kern="1200" dirty="0">
                <a:solidFill>
                  <a:schemeClr val="tx1"/>
                </a:solidFill>
                <a:effectLst/>
                <a:latin typeface="Arial" panose="020B0604020202090204" pitchFamily="34" charset="0"/>
                <a:ea typeface="+mn-ea"/>
                <a:cs typeface="+mn-cs"/>
              </a:rPr>
              <a:t>)</a:t>
            </a:r>
            <a:r>
              <a:rPr lang="zh-CN" altLang="en-US" sz="1600" b="0" i="0" u="none" strike="noStrike" kern="1200" dirty="0">
                <a:solidFill>
                  <a:schemeClr val="tx1"/>
                </a:solidFill>
                <a:effectLst/>
                <a:latin typeface="Arial" panose="020B0604020202090204" pitchFamily="34" charset="0"/>
                <a:ea typeface="+mn-ea"/>
                <a:cs typeface="+mn-cs"/>
              </a:rPr>
              <a:t>、目标达成</a:t>
            </a:r>
            <a:r>
              <a:rPr lang="en-US" altLang="zh-CN" sz="1600" b="0" i="0" u="none" strike="noStrike" kern="1200" dirty="0">
                <a:solidFill>
                  <a:schemeClr val="tx1"/>
                </a:solidFill>
                <a:effectLst/>
                <a:latin typeface="Arial" panose="020B0604020202090204" pitchFamily="34" charset="0"/>
                <a:ea typeface="+mn-ea"/>
                <a:cs typeface="+mn-cs"/>
              </a:rPr>
              <a:t>(</a:t>
            </a:r>
            <a:r>
              <a:rPr lang="en-GB" altLang="zh-CN" sz="1600" b="0" i="0" u="none" strike="noStrike" kern="1200" dirty="0">
                <a:solidFill>
                  <a:schemeClr val="tx1"/>
                </a:solidFill>
                <a:effectLst/>
                <a:latin typeface="Arial" panose="020B0604020202090204" pitchFamily="34" charset="0"/>
                <a:ea typeface="+mn-ea"/>
                <a:cs typeface="+mn-cs"/>
              </a:rPr>
              <a:t>Goal attainment</a:t>
            </a:r>
            <a:r>
              <a:rPr lang="zh-CN" altLang="en-GB" sz="1600" b="0" i="0" u="none" strike="noStrike" kern="1200" dirty="0">
                <a:solidFill>
                  <a:schemeClr val="tx1"/>
                </a:solidFill>
                <a:effectLst/>
                <a:latin typeface="Arial" panose="020B0604020202090204" pitchFamily="34" charset="0"/>
                <a:ea typeface="+mn-ea"/>
                <a:cs typeface="+mn-cs"/>
              </a:rPr>
              <a:t>，</a:t>
            </a:r>
            <a:r>
              <a:rPr lang="zh-CN" altLang="en-US" sz="1600" b="0" i="0" u="none" strike="noStrike" kern="1200" dirty="0">
                <a:solidFill>
                  <a:schemeClr val="tx1"/>
                </a:solidFill>
                <a:effectLst/>
                <a:latin typeface="Arial" panose="020B0604020202090204" pitchFamily="34" charset="0"/>
                <a:ea typeface="+mn-ea"/>
                <a:cs typeface="+mn-cs"/>
              </a:rPr>
              <a:t>任何行动系统都具有目标导向，系统必须有能力确定自己的目标次序和调动系统内部的能量以集中实现系统目标</a:t>
            </a:r>
            <a:r>
              <a:rPr lang="en-US" altLang="zh-CN" sz="1600" b="0" i="0" u="none" strike="noStrike" kern="1200" dirty="0">
                <a:solidFill>
                  <a:schemeClr val="tx1"/>
                </a:solidFill>
                <a:effectLst/>
                <a:latin typeface="Arial" panose="020B0604020202090204" pitchFamily="34" charset="0"/>
                <a:ea typeface="+mn-ea"/>
                <a:cs typeface="+mn-cs"/>
              </a:rPr>
              <a:t>)</a:t>
            </a:r>
            <a:r>
              <a:rPr lang="zh-CN" altLang="en-US" sz="1600" b="0" i="0" u="none" strike="noStrike" kern="1200" dirty="0">
                <a:solidFill>
                  <a:schemeClr val="tx1"/>
                </a:solidFill>
                <a:effectLst/>
                <a:latin typeface="Arial" panose="020B0604020202090204" pitchFamily="34" charset="0"/>
                <a:ea typeface="+mn-ea"/>
                <a:cs typeface="+mn-cs"/>
              </a:rPr>
              <a:t>、整合</a:t>
            </a:r>
            <a:r>
              <a:rPr lang="en-US" altLang="zh-CN" sz="1600" b="0" i="0" u="none" strike="noStrike" kern="1200" dirty="0">
                <a:solidFill>
                  <a:schemeClr val="tx1"/>
                </a:solidFill>
                <a:effectLst/>
                <a:latin typeface="Arial" panose="020B0604020202090204" pitchFamily="34" charset="0"/>
                <a:ea typeface="+mn-ea"/>
                <a:cs typeface="+mn-cs"/>
              </a:rPr>
              <a:t>(</a:t>
            </a:r>
            <a:r>
              <a:rPr lang="en-GB" altLang="zh-CN" sz="1600" b="0" i="0" u="none" strike="noStrike" kern="1200" dirty="0">
                <a:solidFill>
                  <a:schemeClr val="tx1"/>
                </a:solidFill>
                <a:effectLst/>
                <a:latin typeface="Arial" panose="020B0604020202090204" pitchFamily="34" charset="0"/>
                <a:ea typeface="+mn-ea"/>
                <a:cs typeface="+mn-cs"/>
              </a:rPr>
              <a:t>Integration</a:t>
            </a:r>
            <a:r>
              <a:rPr lang="zh-CN" altLang="en-GB" sz="1600" b="0" i="0" u="none" strike="noStrike" kern="1200" dirty="0">
                <a:solidFill>
                  <a:schemeClr val="tx1"/>
                </a:solidFill>
                <a:effectLst/>
                <a:latin typeface="Arial" panose="020B0604020202090204" pitchFamily="34" charset="0"/>
                <a:ea typeface="+mn-ea"/>
                <a:cs typeface="+mn-cs"/>
              </a:rPr>
              <a:t>，</a:t>
            </a:r>
            <a:r>
              <a:rPr lang="zh-CN" altLang="en-US" sz="1600" b="0" i="0" u="none" strike="noStrike" kern="1200" dirty="0">
                <a:solidFill>
                  <a:schemeClr val="tx1"/>
                </a:solidFill>
                <a:effectLst/>
                <a:latin typeface="Arial" panose="020B0604020202090204" pitchFamily="34" charset="0"/>
                <a:ea typeface="+mn-ea"/>
                <a:cs typeface="+mn-cs"/>
              </a:rPr>
              <a:t>任何行动系统都由部分组成，为了使系统作为一个整体有效地发挥功能，必须将各个部分联系在一起，使各个部分之间协调一致</a:t>
            </a:r>
            <a:r>
              <a:rPr lang="en-US" altLang="zh-CN" sz="1600" b="0" i="0" u="none" strike="noStrike" kern="1200" dirty="0">
                <a:solidFill>
                  <a:schemeClr val="tx1"/>
                </a:solidFill>
                <a:effectLst/>
                <a:latin typeface="Arial" panose="020B0604020202090204" pitchFamily="34" charset="0"/>
                <a:ea typeface="+mn-ea"/>
                <a:cs typeface="+mn-cs"/>
              </a:rPr>
              <a:t>)</a:t>
            </a:r>
            <a:r>
              <a:rPr lang="zh-CN" altLang="en-US" sz="1600" b="0" i="0" u="none" strike="noStrike" kern="1200" dirty="0">
                <a:solidFill>
                  <a:schemeClr val="tx1"/>
                </a:solidFill>
                <a:effectLst/>
                <a:latin typeface="Arial" panose="020B0604020202090204" pitchFamily="34" charset="0"/>
                <a:ea typeface="+mn-ea"/>
                <a:cs typeface="+mn-cs"/>
              </a:rPr>
              <a:t>、潜在模式维持</a:t>
            </a:r>
            <a:r>
              <a:rPr lang="en-US" altLang="zh-CN" sz="1600" b="0" i="0" u="none" strike="noStrike" kern="1200" dirty="0">
                <a:solidFill>
                  <a:schemeClr val="tx1"/>
                </a:solidFill>
                <a:effectLst/>
                <a:latin typeface="Arial" panose="020B0604020202090204" pitchFamily="34" charset="0"/>
                <a:ea typeface="+mn-ea"/>
                <a:cs typeface="+mn-cs"/>
              </a:rPr>
              <a:t>(</a:t>
            </a:r>
            <a:r>
              <a:rPr lang="en-GB" altLang="zh-CN" sz="1600" b="0" i="0" u="none" strike="noStrike" kern="1200" dirty="0">
                <a:solidFill>
                  <a:schemeClr val="tx1"/>
                </a:solidFill>
                <a:effectLst/>
                <a:latin typeface="Arial" panose="020B0604020202090204" pitchFamily="34" charset="0"/>
                <a:ea typeface="+mn-ea"/>
                <a:cs typeface="+mn-cs"/>
              </a:rPr>
              <a:t>Latency pattern maintenance</a:t>
            </a:r>
            <a:r>
              <a:rPr lang="zh-CN" altLang="en-GB" sz="1600" b="0" i="0" u="none" strike="noStrike" kern="1200" dirty="0">
                <a:solidFill>
                  <a:schemeClr val="tx1"/>
                </a:solidFill>
                <a:effectLst/>
                <a:latin typeface="Arial" panose="020B0604020202090204" pitchFamily="34" charset="0"/>
                <a:ea typeface="+mn-ea"/>
                <a:cs typeface="+mn-cs"/>
              </a:rPr>
              <a:t>，</a:t>
            </a:r>
            <a:r>
              <a:rPr lang="zh-CN" altLang="en-US" sz="1600" b="0" i="0" u="none" strike="noStrike" kern="1200" dirty="0">
                <a:solidFill>
                  <a:schemeClr val="tx1"/>
                </a:solidFill>
                <a:effectLst/>
                <a:latin typeface="Arial" panose="020B0604020202090204" pitchFamily="34" charset="0"/>
                <a:ea typeface="+mn-ea"/>
                <a:cs typeface="+mn-cs"/>
              </a:rPr>
              <a:t>在系统运行过程暂时中断即互动中止时期，原有的运行模式必须完整地保存下来，以保证系统重新开始运行时能照常恢复互动关系</a:t>
            </a:r>
            <a:endParaRPr lang="en-US" altLang="zh-CN" sz="1600" b="0" i="0" u="none" strike="noStrike" kern="1200" dirty="0">
              <a:solidFill>
                <a:schemeClr val="tx1"/>
              </a:solidFill>
              <a:effectLst/>
              <a:latin typeface="Arial" panose="020B0604020202090204" pitchFamily="34" charset="0"/>
              <a:ea typeface="+mn-ea"/>
              <a:cs typeface="+mn-cs"/>
            </a:endParaRPr>
          </a:p>
          <a:p>
            <a:endParaRPr lang="en-US" altLang="zh-CN" sz="1600" b="0" i="0" u="none" strike="noStrike" kern="1200" dirty="0">
              <a:solidFill>
                <a:schemeClr val="tx1"/>
              </a:solidFill>
              <a:effectLst/>
              <a:latin typeface="Arial" panose="020B0604020202090204" pitchFamily="34" charset="0"/>
              <a:ea typeface="+mn-ea"/>
              <a:cs typeface="+mn-cs"/>
            </a:endParaRPr>
          </a:p>
          <a:p>
            <a:r>
              <a:rPr lang="zh-CN" altLang="en-US" sz="1600" b="0" i="0" kern="1200" dirty="0">
                <a:solidFill>
                  <a:schemeClr val="tx1"/>
                </a:solidFill>
                <a:effectLst/>
                <a:latin typeface="Arial" panose="020B0604020202090204" pitchFamily="34" charset="0"/>
                <a:ea typeface="+mn-ea"/>
                <a:cs typeface="+mn-cs"/>
              </a:rPr>
              <a:t>肄（</a:t>
            </a:r>
            <a:r>
              <a:rPr lang="en-US" altLang="zh-CN" sz="1600" b="0" i="0" kern="1200" dirty="0" err="1">
                <a:solidFill>
                  <a:schemeClr val="tx1"/>
                </a:solidFill>
                <a:effectLst/>
                <a:latin typeface="Arial" panose="020B0604020202090204" pitchFamily="34" charset="0"/>
                <a:ea typeface="+mn-ea"/>
                <a:cs typeface="+mn-cs"/>
              </a:rPr>
              <a:t>yi</a:t>
            </a:r>
            <a:r>
              <a:rPr lang="zh-CN" altLang="en-US" sz="1600" b="0" i="0" kern="1200" dirty="0">
                <a:solidFill>
                  <a:schemeClr val="tx1"/>
                </a:solidFill>
                <a:effectLst/>
                <a:latin typeface="Arial" panose="020B0604020202090204" pitchFamily="34" charset="0"/>
                <a:ea typeface="+mn-ea"/>
                <a:cs typeface="+mn-cs"/>
              </a:rPr>
              <a:t>四声）</a:t>
            </a:r>
            <a:endParaRPr lang="en-US" altLang="zh-CN" sz="1600" b="0" i="0" kern="1200" dirty="0">
              <a:solidFill>
                <a:schemeClr val="tx1"/>
              </a:solidFill>
              <a:effectLst/>
              <a:latin typeface="Arial" panose="020B0604020202090204" pitchFamily="34" charset="0"/>
              <a:ea typeface="+mn-ea"/>
              <a:cs typeface="+mn-cs"/>
            </a:endParaRPr>
          </a:p>
          <a:p>
            <a:endParaRPr lang="en-US" altLang="zh-CN" sz="1600" b="0" i="0" u="none" strike="noStrike" kern="1200" dirty="0">
              <a:solidFill>
                <a:schemeClr val="tx1"/>
              </a:solidFill>
              <a:effectLst/>
              <a:latin typeface="Arial" panose="020B0604020202090204" pitchFamily="34" charset="0"/>
              <a:ea typeface="+mn-ea"/>
              <a:cs typeface="+mn-cs"/>
            </a:endParaRPr>
          </a:p>
          <a:p>
            <a:r>
              <a:rPr lang="zh-CN" altLang="en-US" sz="1600" b="0" i="0" u="none" strike="noStrike" kern="1200" dirty="0">
                <a:solidFill>
                  <a:schemeClr val="tx1"/>
                </a:solidFill>
                <a:effectLst/>
                <a:latin typeface="Arial" panose="020B0604020202090204" pitchFamily="34" charset="0"/>
                <a:ea typeface="+mn-ea"/>
                <a:cs typeface="+mn-cs"/>
              </a:rPr>
              <a:t>五脏：心肝脾肺肾</a:t>
            </a:r>
            <a:endParaRPr lang="en-US" altLang="zh-CN" sz="1600" b="0" i="0" u="none" strike="noStrike" kern="1200" dirty="0">
              <a:solidFill>
                <a:schemeClr val="tx1"/>
              </a:solidFill>
              <a:effectLst/>
              <a:latin typeface="Arial" panose="020B0604020202090204" pitchFamily="34" charset="0"/>
              <a:ea typeface="+mn-ea"/>
              <a:cs typeface="+mn-cs"/>
            </a:endParaRPr>
          </a:p>
          <a:p>
            <a:r>
              <a:rPr lang="zh-CN" altLang="en-US" sz="1600" b="0" i="0" u="none" strike="noStrike" kern="1200" dirty="0">
                <a:solidFill>
                  <a:schemeClr val="tx1"/>
                </a:solidFill>
                <a:effectLst/>
                <a:latin typeface="Arial" panose="020B0604020202090204" pitchFamily="34" charset="0"/>
                <a:ea typeface="+mn-ea"/>
                <a:cs typeface="+mn-cs"/>
              </a:rPr>
              <a:t>六腑：胃、大肠、小肠、三焦、膀胱、胆</a:t>
            </a:r>
            <a:endParaRPr lang="en-US" altLang="zh-CN" sz="1600" b="0" i="0" u="none" strike="noStrike" kern="1200" dirty="0">
              <a:solidFill>
                <a:schemeClr val="tx1"/>
              </a:solidFill>
              <a:effectLst/>
              <a:latin typeface="Arial" panose="020B0604020202090204" pitchFamily="34" charset="0"/>
              <a:ea typeface="+mn-ea"/>
              <a:cs typeface="+mn-cs"/>
            </a:endParaRPr>
          </a:p>
          <a:p>
            <a:r>
              <a:rPr lang="zh-CN" altLang="en-US" sz="1600" b="0" i="0" u="none" strike="noStrike" kern="1200" dirty="0">
                <a:solidFill>
                  <a:schemeClr val="tx1"/>
                </a:solidFill>
                <a:effectLst/>
                <a:latin typeface="Arial" panose="020B0604020202090204" pitchFamily="34" charset="0"/>
                <a:ea typeface="+mn-ea"/>
                <a:cs typeface="+mn-cs"/>
              </a:rPr>
              <a:t>三焦（位于躯体和脏腑之间的空腔，包含胸腔和腹腔，人体的其他脏腑器官均在其中，是上焦、中焦、下焦的合称</a:t>
            </a:r>
            <a:endParaRPr lang="zh-CN" altLang="en-US" sz="1600" b="0" i="0" u="none" strike="noStrike" kern="1200" dirty="0">
              <a:solidFill>
                <a:schemeClr val="tx1"/>
              </a:solidFill>
              <a:effectLst/>
              <a:latin typeface="Arial" panose="020B0604020202090204" pitchFamily="34" charset="0"/>
              <a:ea typeface="+mn-ea"/>
              <a:cs typeface="+mn-cs"/>
            </a:endParaRPr>
          </a:p>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en-US" altLang="zh-CN"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en-US" altLang="zh-CN"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lang="en-US" altLang="zh-CN" dirty="0"/>
          </a:p>
        </p:txBody>
      </p:sp>
      <p:sp>
        <p:nvSpPr>
          <p:cNvPr id="4" name="日期占位符 3"/>
          <p:cNvSpPr>
            <a:spLocks noGrp="1"/>
          </p:cNvSpPr>
          <p:nvPr>
            <p:ph type="dt" idx="10"/>
          </p:nvPr>
        </p:nvSpPr>
        <p:spPr/>
        <p:txBody>
          <a:bodyPr/>
          <a:lstStyle/>
          <a:p>
            <a:fld id="{016613D5-D465-42A7-AC17-31E1E0C8A788}" type="datetime1">
              <a:rPr lang="zh-CN" altLang="en-US" smtClean="0"/>
            </a:fld>
            <a:endParaRPr lang="zh-CN" altLang="en-US" sz="1200"/>
          </a:p>
        </p:txBody>
      </p:sp>
      <p:sp>
        <p:nvSpPr>
          <p:cNvPr id="5" name="灯片编号占位符 4"/>
          <p:cNvSpPr>
            <a:spLocks noGrp="1"/>
          </p:cNvSpPr>
          <p:nvPr>
            <p:ph type="sldNum" sz="quarter" idx="11"/>
          </p:nvPr>
        </p:nvSpPr>
        <p:spPr/>
        <p:txBody>
          <a:bodyPr/>
          <a:lstStyle/>
          <a:p>
            <a:fld id="{BDEDBDF7-80C1-499D-9D3E-7C5055BBC133}" type="slidenum">
              <a:rPr lang="zh-CN" altLang="en-US" smtClean="0"/>
            </a:fld>
            <a:endParaRPr lang="zh-CN"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E60F58-3108-4415-857A-6D0360DF626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E85CE2-CEAD-46BB-861E-7D62265DC969}" type="slidenum">
              <a:rPr lang="zh-CN" altLang="en-US" smtClean="0"/>
            </a:fld>
            <a:endParaRPr lang="zh-CN" altLang="en-US"/>
          </a:p>
        </p:txBody>
      </p:sp>
      <p:sp>
        <p:nvSpPr>
          <p:cNvPr id="2" name="Title 1"/>
          <p:cNvSpPr>
            <a:spLocks noGrp="1"/>
          </p:cNvSpPr>
          <p:nvPr>
            <p:ph type="ctrTitle"/>
          </p:nvPr>
        </p:nvSpPr>
        <p:spPr>
          <a:xfrm>
            <a:off x="1971149" y="4524058"/>
            <a:ext cx="8114244" cy="901910"/>
          </a:xfrm>
          <a:prstGeom prst="rect">
            <a:avLst/>
          </a:prstGeom>
          <a:noFill/>
          <a:ln w="19050">
            <a:noFill/>
          </a:ln>
          <a:effectLst/>
        </p:spPr>
        <p:txBody>
          <a:bodyPr anchor="b">
            <a:normAutofit/>
          </a:bodyPr>
          <a:lstStyle>
            <a:lvl1pPr algn="ctr">
              <a:lnSpc>
                <a:spcPct val="100000"/>
              </a:lnSpc>
              <a:defRPr sz="3600" b="1" i="0">
                <a:solidFill>
                  <a:schemeClr val="tx1"/>
                </a:solidFill>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971149" y="5575224"/>
            <a:ext cx="8114244" cy="520821"/>
          </a:xfrm>
          <a:noFill/>
          <a:ln w="19050">
            <a:noFill/>
          </a:ln>
          <a:effectLst/>
        </p:spPr>
        <p:txBody>
          <a:bodyPr wrap="square" anchor="ctr">
            <a:normAutofit/>
          </a:bodyPr>
          <a:lstStyle>
            <a:lvl1pPr marL="0" indent="0" algn="ctr">
              <a:buNone/>
              <a:defRPr sz="1800">
                <a:solidFill>
                  <a:schemeClr val="tx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cxnSp>
        <p:nvCxnSpPr>
          <p:cNvPr id="13" name="直接连接符 12"/>
          <p:cNvCxnSpPr/>
          <p:nvPr/>
        </p:nvCxnSpPr>
        <p:spPr>
          <a:xfrm>
            <a:off x="1971149" y="5514888"/>
            <a:ext cx="8114244"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2"/>
            <a:ext cx="10971372" cy="1143265"/>
          </a:xfrm>
          <a:prstGeom prst="rect">
            <a:avLst/>
          </a:prstGeom>
        </p:spPr>
        <p:txBody>
          <a:bodyPr lIns="108816" tIns="54408" rIns="108816" bIns="54408"/>
          <a:lstStyle/>
          <a:p>
            <a:r>
              <a:rPr lang="zh-CN" altLang="en-US" dirty="0"/>
              <a:t>单击此处编辑母版标题样式</a:t>
            </a:r>
            <a:endParaRPr lang="zh-CN" altLang="en-US" dirty="0"/>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2"/>
            <a:ext cx="9142810" cy="2388153"/>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802" y="3602871"/>
            <a:ext cx="9142810" cy="1656146"/>
          </a:xfrm>
        </p:spPr>
        <p:txBody>
          <a:bodyPr/>
          <a:lstStyle>
            <a:lvl1pPr marL="0" indent="0" algn="ctr">
              <a:buNone/>
              <a:defRPr sz="2400"/>
            </a:lvl1pPr>
            <a:lvl2pPr marL="457200" indent="0" algn="ctr">
              <a:buNone/>
              <a:defRPr sz="2000"/>
            </a:lvl2pPr>
            <a:lvl3pPr marL="914400" indent="0" algn="ctr">
              <a:buNone/>
              <a:defRPr sz="1900"/>
            </a:lvl3pPr>
            <a:lvl4pPr marL="1370965" indent="0" algn="ctr">
              <a:buNone/>
              <a:defRPr sz="1600"/>
            </a:lvl4pPr>
            <a:lvl5pPr marL="1828165" indent="0" algn="ctr">
              <a:buNone/>
              <a:defRPr sz="1600"/>
            </a:lvl5pPr>
            <a:lvl6pPr marL="2285365" indent="0" algn="ctr">
              <a:buNone/>
              <a:defRPr sz="1600"/>
            </a:lvl6pPr>
            <a:lvl7pPr marL="2742565" indent="0" algn="ctr">
              <a:buNone/>
              <a:defRPr sz="1600"/>
            </a:lvl7pPr>
            <a:lvl8pPr marL="3199130" indent="0" algn="ctr">
              <a:buNone/>
              <a:defRPr sz="1600"/>
            </a:lvl8pPr>
            <a:lvl9pPr marL="365633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DACB0392-599A-4320-A1BA-18B8DFC172CB}"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lvl1pPr>
              <a:defRPr/>
            </a:lvl1pPr>
          </a:lstStyle>
          <a:p>
            <a:fld id="{38FE4A3C-6840-4949-8516-1012D7C17AC2}"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6C52BD0-B378-444C-BF21-A47CB09B663F}"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lvl1pPr>
              <a:defRPr/>
            </a:lvl1pPr>
          </a:lstStyle>
          <a:p>
            <a:fld id="{DE8A50CF-2320-4B37-85AA-B172749A703B}"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2" y="1710151"/>
            <a:ext cx="10514231" cy="2853398"/>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742" y="4590528"/>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0965"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130" indent="0">
              <a:buNone/>
              <a:defRPr sz="1600">
                <a:solidFill>
                  <a:schemeClr val="tx1">
                    <a:tint val="75000"/>
                  </a:schemeClr>
                </a:solidFill>
              </a:defRPr>
            </a:lvl8pPr>
            <a:lvl9pPr marL="365633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9512BA6-C551-44B1-84CB-FDECA1EA8180}"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lvl1pPr>
              <a:defRPr/>
            </a:lvl1pPr>
          </a:lstStyle>
          <a:p>
            <a:fld id="{C9AE816A-E8D9-43D2-8631-BF0AA5D64924}" type="slidenum">
              <a:rPr lang="zh-CN" altLang="en-US"/>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091" y="1826048"/>
            <a:ext cx="5180926" cy="435234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1396" y="1826048"/>
            <a:ext cx="5180926" cy="435234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373A7D6-A8F8-46AD-B0D3-ACA07ADD02D5}" type="datetimeFigureOut">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幻灯片编号占位符 5"/>
          <p:cNvSpPr>
            <a:spLocks noGrp="1"/>
          </p:cNvSpPr>
          <p:nvPr>
            <p:ph type="sldNum" sz="quarter" idx="12"/>
          </p:nvPr>
        </p:nvSpPr>
        <p:spPr/>
        <p:txBody>
          <a:bodyPr/>
          <a:lstStyle>
            <a:lvl1pPr>
              <a:defRPr/>
            </a:lvl1pPr>
          </a:lstStyle>
          <a:p>
            <a:fld id="{2E6885D5-2F2E-4800-B5B4-D7E1864D7C66}"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0"/>
            <a:ext cx="10514231" cy="132587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680" y="1681552"/>
            <a:ext cx="5157115" cy="824103"/>
          </a:xfrm>
        </p:spPr>
        <p:txBody>
          <a:bodyPr anchor="b"/>
          <a:lstStyle>
            <a:lvl1pPr marL="0" indent="0">
              <a:buNone/>
              <a:defRPr sz="2400" b="1"/>
            </a:lvl1pPr>
            <a:lvl2pPr marL="457200" indent="0">
              <a:buNone/>
              <a:defRPr sz="2000" b="1"/>
            </a:lvl2pPr>
            <a:lvl3pPr marL="914400" indent="0">
              <a:buNone/>
              <a:defRPr sz="19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680" y="2505655"/>
            <a:ext cx="5157115" cy="368544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1400" y="1681552"/>
            <a:ext cx="5182513" cy="824103"/>
          </a:xfrm>
        </p:spPr>
        <p:txBody>
          <a:bodyPr anchor="b"/>
          <a:lstStyle>
            <a:lvl1pPr marL="0" indent="0">
              <a:buNone/>
              <a:defRPr sz="2400" b="1"/>
            </a:lvl1pPr>
            <a:lvl2pPr marL="457200" indent="0">
              <a:buNone/>
              <a:defRPr sz="2000" b="1"/>
            </a:lvl2pPr>
            <a:lvl3pPr marL="914400" indent="0">
              <a:buNone/>
              <a:defRPr sz="1900" b="1"/>
            </a:lvl3pPr>
            <a:lvl4pPr marL="1370965" indent="0">
              <a:buNone/>
              <a:defRPr sz="1600" b="1"/>
            </a:lvl4pPr>
            <a:lvl5pPr marL="1828165" indent="0">
              <a:buNone/>
              <a:defRPr sz="1600" b="1"/>
            </a:lvl5pPr>
            <a:lvl6pPr marL="2285365" indent="0">
              <a:buNone/>
              <a:defRPr sz="1600" b="1"/>
            </a:lvl6pPr>
            <a:lvl7pPr marL="2742565" indent="0">
              <a:buNone/>
              <a:defRPr sz="1600" b="1"/>
            </a:lvl7pPr>
            <a:lvl8pPr marL="3199130" indent="0">
              <a:buNone/>
              <a:defRPr sz="1600" b="1"/>
            </a:lvl8pPr>
            <a:lvl9pPr marL="365633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1400" y="2505655"/>
            <a:ext cx="5182513" cy="368544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669D6B19-F45E-4037-B1D2-EBD8F8EBCE48}" type="datetimeFigureOut">
              <a:rPr lang="zh-CN" altLang="en-US">
                <a:solidFill>
                  <a:prstClr val="black">
                    <a:tint val="75000"/>
                  </a:prstClr>
                </a:solidFill>
              </a:rPr>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幻灯片编号占位符 5"/>
          <p:cNvSpPr>
            <a:spLocks noGrp="1"/>
          </p:cNvSpPr>
          <p:nvPr>
            <p:ph type="sldNum" sz="quarter" idx="12"/>
          </p:nvPr>
        </p:nvSpPr>
        <p:spPr/>
        <p:txBody>
          <a:bodyPr/>
          <a:lstStyle>
            <a:lvl1pPr>
              <a:defRPr/>
            </a:lvl1pPr>
          </a:lstStyle>
          <a:p>
            <a:fld id="{95B2E8EA-2861-43CC-A500-817F721EACD7}" type="slidenum">
              <a:rPr lang="zh-CN" altLang="en-US"/>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DC9816C3-63D8-4CA8-B572-447DB5E020E7}" type="datetimeFigureOut">
              <a:rPr lang="zh-CN" altLang="en-US">
                <a:solidFill>
                  <a:prstClr val="black">
                    <a:tint val="75000"/>
                  </a:prstClr>
                </a:solidFill>
              </a:rPr>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幻灯片编号占位符 5"/>
          <p:cNvSpPr>
            <a:spLocks noGrp="1"/>
          </p:cNvSpPr>
          <p:nvPr>
            <p:ph type="sldNum" sz="quarter" idx="12"/>
          </p:nvPr>
        </p:nvSpPr>
        <p:spPr/>
        <p:txBody>
          <a:bodyPr/>
          <a:lstStyle>
            <a:lvl1pPr>
              <a:defRPr/>
            </a:lvl1pPr>
          </a:lstStyle>
          <a:p>
            <a:fld id="{704AD840-D98C-493A-99DE-B8D6B6165387}" type="slidenum">
              <a:rPr lang="zh-CN" altLang="en-US"/>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C1036EB-8472-4939-B230-E3D1659967B5}" type="datetimeFigureOut">
              <a:rPr lang="zh-CN" altLang="en-US">
                <a:solidFill>
                  <a:prstClr val="black">
                    <a:tint val="75000"/>
                  </a:prstClr>
                </a:solidFill>
              </a:rPr>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幻灯片编号占位符 5"/>
          <p:cNvSpPr>
            <a:spLocks noGrp="1"/>
          </p:cNvSpPr>
          <p:nvPr>
            <p:ph type="sldNum" sz="quarter" idx="12"/>
          </p:nvPr>
        </p:nvSpPr>
        <p:spPr/>
        <p:txBody>
          <a:bodyPr/>
          <a:lstStyle>
            <a:lvl1pPr>
              <a:defRPr/>
            </a:lvl1pPr>
          </a:lstStyle>
          <a:p>
            <a:fld id="{58E2FA35-0106-4FA3-8B01-BF2BA9C2D27C}" type="slidenum">
              <a:rPr lang="zh-CN" altLang="en-US"/>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2513" y="987671"/>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679" y="2057880"/>
            <a:ext cx="3931725" cy="3812471"/>
          </a:xfrm>
        </p:spPr>
        <p:txBody>
          <a:bodyPr/>
          <a:lstStyle>
            <a:lvl1pPr marL="0" indent="0">
              <a:buNone/>
              <a:defRPr sz="1600"/>
            </a:lvl1pPr>
            <a:lvl2pPr marL="457200" indent="0">
              <a:buNone/>
              <a:defRPr sz="1500"/>
            </a:lvl2pPr>
            <a:lvl3pPr marL="914400" indent="0">
              <a:buNone/>
              <a:defRPr sz="1200"/>
            </a:lvl3pPr>
            <a:lvl4pPr marL="1370965" indent="0">
              <a:buNone/>
              <a:defRPr sz="1100"/>
            </a:lvl4pPr>
            <a:lvl5pPr marL="1828165" indent="0">
              <a:buNone/>
              <a:defRPr sz="1100"/>
            </a:lvl5pPr>
            <a:lvl6pPr marL="2285365" indent="0">
              <a:buNone/>
              <a:defRPr sz="1100"/>
            </a:lvl6pPr>
            <a:lvl7pPr marL="2742565" indent="0">
              <a:buNone/>
              <a:defRPr sz="1100"/>
            </a:lvl7pPr>
            <a:lvl8pPr marL="3199130" indent="0">
              <a:buNone/>
              <a:defRPr sz="1100"/>
            </a:lvl8pPr>
            <a:lvl9pPr marL="3656330" indent="0">
              <a:buNone/>
              <a:defRPr sz="11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0FD32EDF-4927-4285-8922-FCB8A118F69A}" type="datetimeFigureOut">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幻灯片编号占位符 5"/>
          <p:cNvSpPr>
            <a:spLocks noGrp="1"/>
          </p:cNvSpPr>
          <p:nvPr>
            <p:ph type="sldNum" sz="quarter" idx="12"/>
          </p:nvPr>
        </p:nvSpPr>
        <p:spPr/>
        <p:txBody>
          <a:bodyPr/>
          <a:lstStyle>
            <a:lvl1pPr>
              <a:defRPr/>
            </a:lvl1pPr>
          </a:lstStyle>
          <a:p>
            <a:fld id="{22BF92E1-EC8C-4901-BFE8-6A75C90279CD}"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marL="0" indent="0">
              <a:buNone/>
              <a:defRPr/>
            </a:lvl1pPr>
          </a:lstStyle>
          <a:p>
            <a:pPr lvl="0"/>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13" y="987671"/>
            <a:ext cx="6171397" cy="4874754"/>
          </a:xfrm>
        </p:spPr>
        <p:txBody>
          <a:bodyPr rtlCol="0">
            <a:normAutofit/>
          </a:bodyPr>
          <a:lstStyle>
            <a:lvl1pPr marL="0" indent="0">
              <a:buNone/>
              <a:defRPr sz="3200"/>
            </a:lvl1pPr>
            <a:lvl2pPr marL="457200" indent="0">
              <a:buNone/>
              <a:defRPr sz="2800"/>
            </a:lvl2pPr>
            <a:lvl3pPr marL="914400" indent="0">
              <a:buNone/>
              <a:defRPr sz="2400"/>
            </a:lvl3pPr>
            <a:lvl4pPr marL="1370965" indent="0">
              <a:buNone/>
              <a:defRPr sz="2000"/>
            </a:lvl4pPr>
            <a:lvl5pPr marL="1828165" indent="0">
              <a:buNone/>
              <a:defRPr sz="2000"/>
            </a:lvl5pPr>
            <a:lvl6pPr marL="2285365" indent="0">
              <a:buNone/>
              <a:defRPr sz="2000"/>
            </a:lvl6pPr>
            <a:lvl7pPr marL="2742565" indent="0">
              <a:buNone/>
              <a:defRPr sz="2000"/>
            </a:lvl7pPr>
            <a:lvl8pPr marL="3199130" indent="0">
              <a:buNone/>
              <a:defRPr sz="2000"/>
            </a:lvl8pPr>
            <a:lvl9pPr marL="3656330" indent="0">
              <a:buNone/>
              <a:defRPr sz="2000"/>
            </a:lvl9pPr>
          </a:lstStyle>
          <a:p>
            <a:pPr lvl="0"/>
            <a:endParaRPr lang="zh-CN" altLang="en-US" noProof="0"/>
          </a:p>
        </p:txBody>
      </p:sp>
      <p:sp>
        <p:nvSpPr>
          <p:cNvPr id="4" name="文本占位符 3"/>
          <p:cNvSpPr>
            <a:spLocks noGrp="1"/>
          </p:cNvSpPr>
          <p:nvPr>
            <p:ph type="body" sz="half" idx="2"/>
          </p:nvPr>
        </p:nvSpPr>
        <p:spPr>
          <a:xfrm>
            <a:off x="839679" y="2057880"/>
            <a:ext cx="3931725" cy="3812471"/>
          </a:xfrm>
        </p:spPr>
        <p:txBody>
          <a:bodyPr/>
          <a:lstStyle>
            <a:lvl1pPr marL="0" indent="0">
              <a:buNone/>
              <a:defRPr sz="1600"/>
            </a:lvl1pPr>
            <a:lvl2pPr marL="457200" indent="0">
              <a:buNone/>
              <a:defRPr sz="1500"/>
            </a:lvl2pPr>
            <a:lvl3pPr marL="914400" indent="0">
              <a:buNone/>
              <a:defRPr sz="1200"/>
            </a:lvl3pPr>
            <a:lvl4pPr marL="1370965" indent="0">
              <a:buNone/>
              <a:defRPr sz="1100"/>
            </a:lvl4pPr>
            <a:lvl5pPr marL="1828165" indent="0">
              <a:buNone/>
              <a:defRPr sz="1100"/>
            </a:lvl5pPr>
            <a:lvl6pPr marL="2285365" indent="0">
              <a:buNone/>
              <a:defRPr sz="1100"/>
            </a:lvl6pPr>
            <a:lvl7pPr marL="2742565" indent="0">
              <a:buNone/>
              <a:defRPr sz="1100"/>
            </a:lvl7pPr>
            <a:lvl8pPr marL="3199130" indent="0">
              <a:buNone/>
              <a:defRPr sz="1100"/>
            </a:lvl8pPr>
            <a:lvl9pPr marL="3656330" indent="0">
              <a:buNone/>
              <a:defRPr sz="11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404B15FA-5B08-4C22-AD6A-419EF24E7603}" type="datetimeFigureOut">
              <a:rPr lang="zh-CN" altLang="en-US">
                <a:solidFill>
                  <a:prstClr val="black">
                    <a:tint val="75000"/>
                  </a:prstClr>
                </a:solidFill>
              </a:rPr>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幻灯片编号占位符 5"/>
          <p:cNvSpPr>
            <a:spLocks noGrp="1"/>
          </p:cNvSpPr>
          <p:nvPr>
            <p:ph type="sldNum" sz="quarter" idx="12"/>
          </p:nvPr>
        </p:nvSpPr>
        <p:spPr/>
        <p:txBody>
          <a:bodyPr/>
          <a:lstStyle>
            <a:lvl1pPr>
              <a:defRPr/>
            </a:lvl1pPr>
          </a:lstStyle>
          <a:p>
            <a:fld id="{37BDD640-D499-4000-A5E3-B460D6FFAF7D}" type="slidenum">
              <a:rPr lang="zh-CN" altLang="en-US"/>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09BA5CF-5F0D-4E11-ACC4-3CC91812D906}"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lvl1pPr>
              <a:defRPr/>
            </a:lvl1pPr>
          </a:lstStyle>
          <a:p>
            <a:fld id="{90371793-6BD3-4C1C-A4D2-556F26F3000E}" type="slidenum">
              <a:rPr lang="zh-CN" altLang="en-US"/>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6" y="365227"/>
            <a:ext cx="2628558" cy="5813184"/>
          </a:xfrm>
        </p:spPr>
        <p:txBody>
          <a:bodyPr vert="eaVert"/>
          <a:lstStyle/>
          <a:p>
            <a:r>
              <a:rPr lang="zh-CN" altLang="en-US"/>
              <a:t>单击此处编辑母版标题样式</a:t>
            </a:r>
            <a:endParaRPr lang="zh-CN" altLang="en-US"/>
          </a:p>
        </p:txBody>
      </p:sp>
      <p:sp>
        <p:nvSpPr>
          <p:cNvPr id="3" name="竖排文本占位符 2"/>
          <p:cNvSpPr>
            <a:spLocks noGrp="1"/>
          </p:cNvSpPr>
          <p:nvPr>
            <p:ph type="body" orient="vert" idx="1"/>
          </p:nvPr>
        </p:nvSpPr>
        <p:spPr>
          <a:xfrm>
            <a:off x="838094" y="365227"/>
            <a:ext cx="7733293" cy="5813184"/>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8786D62-B1CF-4C89-973D-731848812DD5}"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lvl1pPr>
              <a:defRPr/>
            </a:lvl1pPr>
          </a:lstStyle>
          <a:p>
            <a:fld id="{C8645DE5-7D7A-40D6-831D-477BCF4F21DF}" type="slidenum">
              <a:rPr lang="zh-CN" altLang="en-US"/>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E60F58-3108-4415-857A-6D0360DF626E}" type="datetimeFigureOut">
              <a:rPr lang="zh-CN" altLang="en-US" smtClean="0">
                <a:solidFill>
                  <a:srgbClr val="FFFFFF">
                    <a:lumMod val="65000"/>
                  </a:srgbClr>
                </a:solidFill>
              </a:rPr>
            </a:fld>
            <a:endParaRPr lang="zh-CN" altLang="en-US">
              <a:solidFill>
                <a:srgbClr val="FFFFFF">
                  <a:lumMod val="65000"/>
                </a:srgbClr>
              </a:solidFill>
            </a:endParaRPr>
          </a:p>
        </p:txBody>
      </p:sp>
      <p:sp>
        <p:nvSpPr>
          <p:cNvPr id="5" name="Footer Placeholder 4"/>
          <p:cNvSpPr>
            <a:spLocks noGrp="1"/>
          </p:cNvSpPr>
          <p:nvPr>
            <p:ph type="ftr" sz="quarter" idx="11"/>
          </p:nvPr>
        </p:nvSpPr>
        <p:spPr/>
        <p:txBody>
          <a:bodyPr/>
          <a:lstStyle/>
          <a:p>
            <a:endParaRPr lang="zh-CN" altLang="en-US">
              <a:solidFill>
                <a:srgbClr val="FFFFFF">
                  <a:lumMod val="65000"/>
                </a:srgbClr>
              </a:solidFill>
            </a:endParaRPr>
          </a:p>
        </p:txBody>
      </p:sp>
      <p:sp>
        <p:nvSpPr>
          <p:cNvPr id="6" name="Slide Number Placeholder 5"/>
          <p:cNvSpPr>
            <a:spLocks noGrp="1"/>
          </p:cNvSpPr>
          <p:nvPr>
            <p:ph type="sldNum" sz="quarter" idx="12"/>
          </p:nvPr>
        </p:nvSpPr>
        <p:spPr/>
        <p:txBody>
          <a:bodyPr/>
          <a:lstStyle/>
          <a:p>
            <a:fld id="{4AE85CE2-CEAD-46BB-861E-7D62265DC969}" type="slidenum">
              <a:rPr lang="zh-CN" altLang="en-US" smtClean="0">
                <a:solidFill>
                  <a:srgbClr val="FFFFFF">
                    <a:lumMod val="65000"/>
                  </a:srgbClr>
                </a:solidFill>
              </a:rPr>
            </a:fld>
            <a:endParaRPr lang="zh-CN" altLang="en-US">
              <a:solidFill>
                <a:srgbClr val="FFFFFF">
                  <a:lumMod val="65000"/>
                </a:srgbClr>
              </a:solidFill>
            </a:endParaRPr>
          </a:p>
        </p:txBody>
      </p:sp>
      <p:sp>
        <p:nvSpPr>
          <p:cNvPr id="2" name="Title 1"/>
          <p:cNvSpPr>
            <a:spLocks noGrp="1"/>
          </p:cNvSpPr>
          <p:nvPr>
            <p:ph type="ctrTitle"/>
          </p:nvPr>
        </p:nvSpPr>
        <p:spPr>
          <a:xfrm>
            <a:off x="1971149" y="4524058"/>
            <a:ext cx="8114244" cy="901910"/>
          </a:xfrm>
          <a:prstGeom prst="rect">
            <a:avLst/>
          </a:prstGeom>
          <a:noFill/>
          <a:ln w="19050">
            <a:noFill/>
          </a:ln>
          <a:effectLst/>
        </p:spPr>
        <p:txBody>
          <a:bodyPr anchor="b">
            <a:normAutofit/>
          </a:bodyPr>
          <a:lstStyle>
            <a:lvl1pPr algn="ctr">
              <a:lnSpc>
                <a:spcPct val="100000"/>
              </a:lnSpc>
              <a:defRPr sz="3600" b="1" i="0">
                <a:solidFill>
                  <a:schemeClr val="tx1"/>
                </a:solidFill>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971149" y="5575224"/>
            <a:ext cx="8114244" cy="520821"/>
          </a:xfrm>
          <a:noFill/>
          <a:ln w="19050">
            <a:noFill/>
          </a:ln>
          <a:effectLst/>
        </p:spPr>
        <p:txBody>
          <a:bodyPr wrap="square" anchor="ctr">
            <a:normAutofit/>
          </a:bodyPr>
          <a:lstStyle>
            <a:lvl1pPr marL="0" indent="0" algn="ctr">
              <a:buNone/>
              <a:defRPr sz="1800">
                <a:solidFill>
                  <a:schemeClr val="tx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cxnSp>
        <p:nvCxnSpPr>
          <p:cNvPr id="13" name="直接连接符 12"/>
          <p:cNvCxnSpPr/>
          <p:nvPr/>
        </p:nvCxnSpPr>
        <p:spPr>
          <a:xfrm>
            <a:off x="1971149" y="5514888"/>
            <a:ext cx="8114244"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marL="0" indent="0">
              <a:buNone/>
              <a:defRPr/>
            </a:lvl1pPr>
          </a:lstStyle>
          <a:p>
            <a:pPr lvl="0"/>
            <a:endParaRPr lang="zh-CN" altLang="en-US" dirty="0"/>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743" y="2787389"/>
            <a:ext cx="10514231" cy="1070587"/>
          </a:xfrm>
        </p:spPr>
        <p:txBody>
          <a:bodyPr anchor="b"/>
          <a:lstStyle>
            <a:lvl1pPr>
              <a:defRPr sz="4800">
                <a:solidFill>
                  <a:schemeClr val="tx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31743" y="3884970"/>
            <a:ext cx="10514231" cy="150053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091" y="1826048"/>
            <a:ext cx="5180926" cy="435234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Content Placeholder 3"/>
          <p:cNvSpPr>
            <a:spLocks noGrp="1"/>
          </p:cNvSpPr>
          <p:nvPr>
            <p:ph sz="half" idx="2"/>
          </p:nvPr>
        </p:nvSpPr>
        <p:spPr>
          <a:xfrm>
            <a:off x="6171396" y="1826048"/>
            <a:ext cx="5180926" cy="435234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679" y="365212"/>
            <a:ext cx="10514231" cy="132587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680"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680" y="2505655"/>
            <a:ext cx="5157116" cy="3685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1398"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1398" y="2505655"/>
            <a:ext cx="5182513" cy="3685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743" y="2787389"/>
            <a:ext cx="10514231" cy="1070587"/>
          </a:xfrm>
        </p:spPr>
        <p:txBody>
          <a:bodyPr anchor="b"/>
          <a:lstStyle>
            <a:lvl1pPr>
              <a:defRPr sz="4800">
                <a:solidFill>
                  <a:schemeClr val="tx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31743" y="3884970"/>
            <a:ext cx="10514231" cy="150053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zh-CN" altLang="en-US" dirty="0"/>
              <a:t>单击此处编辑母版标题样式</a:t>
            </a:r>
            <a:endParaRPr lang="en-US" dirty="0"/>
          </a:p>
        </p:txBody>
      </p:sp>
      <p:sp>
        <p:nvSpPr>
          <p:cNvPr id="3" name="Content Placeholder 2"/>
          <p:cNvSpPr>
            <a:spLocks noGrp="1"/>
          </p:cNvSpPr>
          <p:nvPr>
            <p:ph idx="1"/>
          </p:nvPr>
        </p:nvSpPr>
        <p:spPr>
          <a:xfrm>
            <a:off x="5182513" y="987656"/>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2513" y="987656"/>
            <a:ext cx="6171397" cy="487475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2"/>
            <a:ext cx="10971372" cy="1143265"/>
          </a:xfrm>
          <a:prstGeom prst="rect">
            <a:avLst/>
          </a:prstGeom>
        </p:spPr>
        <p:txBody>
          <a:bodyPr lIns="108816" tIns="54408" rIns="108816" bIns="54408"/>
          <a:lstStyle/>
          <a:p>
            <a:r>
              <a:rPr lang="zh-CN" altLang="en-US" dirty="0"/>
              <a:t>单击此处编辑母版标题样式</a:t>
            </a:r>
            <a:endParaRPr lang="zh-CN" altLang="en-US" dirty="0"/>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9E60F58-3108-4415-857A-6D0360DF626E}" type="datetimeFigureOut">
              <a:rPr lang="zh-CN" altLang="en-US" smtClean="0">
                <a:solidFill>
                  <a:srgbClr val="FFFFFF">
                    <a:lumMod val="65000"/>
                  </a:srgbClr>
                </a:solidFill>
              </a:rPr>
            </a:fld>
            <a:endParaRPr lang="zh-CN" altLang="en-US">
              <a:solidFill>
                <a:srgbClr val="FFFFFF">
                  <a:lumMod val="65000"/>
                </a:srgbClr>
              </a:solidFill>
            </a:endParaRPr>
          </a:p>
        </p:txBody>
      </p:sp>
      <p:sp>
        <p:nvSpPr>
          <p:cNvPr id="5" name="Footer Placeholder 4"/>
          <p:cNvSpPr>
            <a:spLocks noGrp="1"/>
          </p:cNvSpPr>
          <p:nvPr>
            <p:ph type="ftr" sz="quarter" idx="11"/>
          </p:nvPr>
        </p:nvSpPr>
        <p:spPr/>
        <p:txBody>
          <a:bodyPr/>
          <a:lstStyle/>
          <a:p>
            <a:endParaRPr lang="zh-CN" altLang="en-US">
              <a:solidFill>
                <a:srgbClr val="FFFFFF">
                  <a:lumMod val="65000"/>
                </a:srgbClr>
              </a:solidFill>
            </a:endParaRPr>
          </a:p>
        </p:txBody>
      </p:sp>
      <p:sp>
        <p:nvSpPr>
          <p:cNvPr id="6" name="Slide Number Placeholder 5"/>
          <p:cNvSpPr>
            <a:spLocks noGrp="1"/>
          </p:cNvSpPr>
          <p:nvPr>
            <p:ph type="sldNum" sz="quarter" idx="12"/>
          </p:nvPr>
        </p:nvSpPr>
        <p:spPr/>
        <p:txBody>
          <a:bodyPr/>
          <a:lstStyle/>
          <a:p>
            <a:fld id="{4AE85CE2-CEAD-46BB-861E-7D62265DC969}" type="slidenum">
              <a:rPr lang="zh-CN" altLang="en-US" smtClean="0">
                <a:solidFill>
                  <a:srgbClr val="FFFFFF">
                    <a:lumMod val="65000"/>
                  </a:srgbClr>
                </a:solidFill>
              </a:rPr>
            </a:fld>
            <a:endParaRPr lang="zh-CN" altLang="en-US">
              <a:solidFill>
                <a:srgbClr val="FFFFFF">
                  <a:lumMod val="65000"/>
                </a:srgbClr>
              </a:solidFill>
            </a:endParaRPr>
          </a:p>
        </p:txBody>
      </p:sp>
      <p:sp>
        <p:nvSpPr>
          <p:cNvPr id="2" name="Title 1"/>
          <p:cNvSpPr>
            <a:spLocks noGrp="1"/>
          </p:cNvSpPr>
          <p:nvPr>
            <p:ph type="ctrTitle"/>
          </p:nvPr>
        </p:nvSpPr>
        <p:spPr>
          <a:xfrm>
            <a:off x="1971149" y="4524058"/>
            <a:ext cx="8114244" cy="901910"/>
          </a:xfrm>
          <a:prstGeom prst="rect">
            <a:avLst/>
          </a:prstGeom>
          <a:noFill/>
          <a:ln w="19050">
            <a:noFill/>
          </a:ln>
          <a:effectLst/>
        </p:spPr>
        <p:txBody>
          <a:bodyPr anchor="b">
            <a:normAutofit/>
          </a:bodyPr>
          <a:lstStyle>
            <a:lvl1pPr algn="ctr">
              <a:lnSpc>
                <a:spcPct val="100000"/>
              </a:lnSpc>
              <a:defRPr sz="3600" b="1" i="0">
                <a:solidFill>
                  <a:schemeClr val="tx1"/>
                </a:solidFill>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971149" y="5575224"/>
            <a:ext cx="8114244" cy="520821"/>
          </a:xfrm>
          <a:noFill/>
          <a:ln w="19050">
            <a:noFill/>
          </a:ln>
          <a:effectLst/>
        </p:spPr>
        <p:txBody>
          <a:bodyPr wrap="square" anchor="ctr">
            <a:normAutofit/>
          </a:bodyPr>
          <a:lstStyle>
            <a:lvl1pPr marL="0" indent="0" algn="ctr">
              <a:buNone/>
              <a:defRPr sz="1800">
                <a:solidFill>
                  <a:schemeClr val="tx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cxnSp>
        <p:nvCxnSpPr>
          <p:cNvPr id="13" name="直接连接符 12"/>
          <p:cNvCxnSpPr/>
          <p:nvPr/>
        </p:nvCxnSpPr>
        <p:spPr>
          <a:xfrm>
            <a:off x="1971149" y="5514888"/>
            <a:ext cx="8114244" cy="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marL="0" indent="0">
              <a:buNone/>
              <a:defRPr/>
            </a:lvl1pPr>
          </a:lstStyle>
          <a:p>
            <a:pPr lvl="0"/>
            <a:endParaRPr lang="zh-CN" altLang="en-US" dirty="0"/>
          </a:p>
        </p:txBody>
      </p:sp>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743" y="2787389"/>
            <a:ext cx="10514231" cy="1070587"/>
          </a:xfrm>
        </p:spPr>
        <p:txBody>
          <a:bodyPr anchor="b"/>
          <a:lstStyle>
            <a:lvl1pPr>
              <a:defRPr sz="4800">
                <a:solidFill>
                  <a:schemeClr val="tx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31743" y="3884970"/>
            <a:ext cx="10514231" cy="1500534"/>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091" y="1826048"/>
            <a:ext cx="5180926" cy="435234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Content Placeholder 3"/>
          <p:cNvSpPr>
            <a:spLocks noGrp="1"/>
          </p:cNvSpPr>
          <p:nvPr>
            <p:ph sz="half" idx="2"/>
          </p:nvPr>
        </p:nvSpPr>
        <p:spPr>
          <a:xfrm>
            <a:off x="6171396" y="1826048"/>
            <a:ext cx="5180926" cy="435234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679" y="365212"/>
            <a:ext cx="10514231" cy="132587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680"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680" y="2505655"/>
            <a:ext cx="5157116" cy="3685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1398"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1398" y="2505655"/>
            <a:ext cx="5182513" cy="3685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091" y="1826048"/>
            <a:ext cx="5180926" cy="435234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Content Placeholder 3"/>
          <p:cNvSpPr>
            <a:spLocks noGrp="1"/>
          </p:cNvSpPr>
          <p:nvPr>
            <p:ph sz="half" idx="2"/>
          </p:nvPr>
        </p:nvSpPr>
        <p:spPr>
          <a:xfrm>
            <a:off x="6171396" y="1826048"/>
            <a:ext cx="5180926" cy="435234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zh-CN" altLang="en-US" dirty="0"/>
              <a:t>单击此处编辑母版标题样式</a:t>
            </a:r>
            <a:endParaRPr lang="en-US" dirty="0"/>
          </a:p>
        </p:txBody>
      </p:sp>
      <p:sp>
        <p:nvSpPr>
          <p:cNvPr id="3" name="Content Placeholder 2"/>
          <p:cNvSpPr>
            <a:spLocks noGrp="1"/>
          </p:cNvSpPr>
          <p:nvPr>
            <p:ph idx="1"/>
          </p:nvPr>
        </p:nvSpPr>
        <p:spPr>
          <a:xfrm>
            <a:off x="5182513" y="987656"/>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2513" y="987656"/>
            <a:ext cx="6171397" cy="487475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2"/>
            <a:ext cx="10971372" cy="1143265"/>
          </a:xfrm>
          <a:prstGeom prst="rect">
            <a:avLst/>
          </a:prstGeom>
        </p:spPr>
        <p:txBody>
          <a:bodyPr lIns="108816" tIns="54408" rIns="108816" bIns="54408"/>
          <a:lstStyle/>
          <a:p>
            <a:r>
              <a:rPr lang="zh-CN" altLang="en-US" dirty="0"/>
              <a:t>单击此处编辑母版标题样式</a:t>
            </a:r>
            <a:endParaRPr lang="zh-CN" altLang="en-US" dirty="0"/>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679" y="365212"/>
            <a:ext cx="10514231" cy="132587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680" y="1681552"/>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839680" y="2505655"/>
            <a:ext cx="5157116" cy="3685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171398" y="1681552"/>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71398" y="2505655"/>
            <a:ext cx="5182513" cy="3685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zh-CN" altLang="en-US" dirty="0"/>
              <a:t>单击此处编辑母版标题样式</a:t>
            </a:r>
            <a:endParaRPr lang="en-US" dirty="0"/>
          </a:p>
        </p:txBody>
      </p:sp>
      <p:sp>
        <p:nvSpPr>
          <p:cNvPr id="3" name="Content Placeholder 2"/>
          <p:cNvSpPr>
            <a:spLocks noGrp="1"/>
          </p:cNvSpPr>
          <p:nvPr>
            <p:ph idx="1"/>
          </p:nvPr>
        </p:nvSpPr>
        <p:spPr>
          <a:xfrm>
            <a:off x="5182513" y="987656"/>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2513" y="987656"/>
            <a:ext cx="6171397" cy="487475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pn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4648" y="1257592"/>
            <a:ext cx="10678947" cy="5036717"/>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4" name="Date Placeholder 3"/>
          <p:cNvSpPr>
            <a:spLocks noGrp="1"/>
          </p:cNvSpPr>
          <p:nvPr>
            <p:ph type="dt" sz="half" idx="2"/>
          </p:nvPr>
        </p:nvSpPr>
        <p:spPr>
          <a:xfrm>
            <a:off x="838091" y="6357824"/>
            <a:ext cx="2742843" cy="365210"/>
          </a:xfrm>
          <a:prstGeom prst="rect">
            <a:avLst/>
          </a:prstGeom>
        </p:spPr>
        <p:txBody>
          <a:bodyPr vert="horz" lIns="91440" tIns="45720" rIns="91440" bIns="45720" rtlCol="0" anchor="ctr"/>
          <a:lstStyle>
            <a:lvl1pPr algn="l">
              <a:defRPr sz="1200">
                <a:solidFill>
                  <a:schemeClr val="bg1">
                    <a:lumMod val="65000"/>
                  </a:schemeClr>
                </a:solidFill>
              </a:defRPr>
            </a:lvl1pPr>
          </a:lstStyle>
          <a:p>
            <a:fld id="{13D0CE79-49FB-443D-BEF8-6B709DE8FD0C}" type="datetimeFigureOut">
              <a:rPr lang="zh-CN" altLang="en-US" smtClean="0"/>
            </a:fld>
            <a:endParaRPr lang="zh-CN" altLang="en-US" dirty="0"/>
          </a:p>
        </p:txBody>
      </p:sp>
      <p:sp>
        <p:nvSpPr>
          <p:cNvPr id="5" name="Footer Placeholder 4"/>
          <p:cNvSpPr>
            <a:spLocks noGrp="1"/>
          </p:cNvSpPr>
          <p:nvPr>
            <p:ph type="ftr" sz="quarter" idx="3"/>
          </p:nvPr>
        </p:nvSpPr>
        <p:spPr>
          <a:xfrm>
            <a:off x="4038075" y="6357824"/>
            <a:ext cx="4114264" cy="365210"/>
          </a:xfrm>
          <a:prstGeom prst="rect">
            <a:avLst/>
          </a:prstGeom>
        </p:spPr>
        <p:txBody>
          <a:bodyPr vert="horz" lIns="91440" tIns="45720" rIns="91440" bIns="45720" rtlCol="0" anchor="ctr"/>
          <a:lstStyle>
            <a:lvl1pPr algn="ctr">
              <a:defRPr sz="1200">
                <a:solidFill>
                  <a:schemeClr val="bg1">
                    <a:lumMod val="65000"/>
                  </a:schemeClr>
                </a:solidFill>
              </a:defRPr>
            </a:lvl1pPr>
          </a:lstStyle>
          <a:p>
            <a:endParaRPr lang="zh-CN" altLang="en-US" dirty="0"/>
          </a:p>
        </p:txBody>
      </p:sp>
      <p:sp>
        <p:nvSpPr>
          <p:cNvPr id="6" name="Slide Number Placeholder 5"/>
          <p:cNvSpPr>
            <a:spLocks noGrp="1"/>
          </p:cNvSpPr>
          <p:nvPr>
            <p:ph type="sldNum" sz="quarter" idx="4"/>
          </p:nvPr>
        </p:nvSpPr>
        <p:spPr>
          <a:xfrm>
            <a:off x="8609479" y="6357824"/>
            <a:ext cx="2742843" cy="365210"/>
          </a:xfrm>
          <a:prstGeom prst="rect">
            <a:avLst/>
          </a:prstGeom>
        </p:spPr>
        <p:txBody>
          <a:bodyPr vert="horz" lIns="91440" tIns="45720" rIns="91440" bIns="45720" rtlCol="0" anchor="ctr"/>
          <a:lstStyle>
            <a:lvl1pPr algn="r">
              <a:defRPr sz="1200">
                <a:solidFill>
                  <a:schemeClr val="bg1">
                    <a:lumMod val="65000"/>
                  </a:schemeClr>
                </a:solidFill>
              </a:defRPr>
            </a:lvl1pPr>
          </a:lstStyle>
          <a:p>
            <a:fld id="{EF906490-237C-474C-BA2E-D98840BC1F8F}" type="slidenum">
              <a:rPr lang="zh-CN" altLang="en-US" smtClean="0"/>
            </a:fld>
            <a:endParaRPr lang="zh-CN" altLang="en-US"/>
          </a:p>
        </p:txBody>
      </p:sp>
      <p:sp>
        <p:nvSpPr>
          <p:cNvPr id="2" name="Title Placeholder 1"/>
          <p:cNvSpPr>
            <a:spLocks noGrp="1"/>
          </p:cNvSpPr>
          <p:nvPr>
            <p:ph type="title"/>
          </p:nvPr>
        </p:nvSpPr>
        <p:spPr>
          <a:xfrm>
            <a:off x="754648" y="238371"/>
            <a:ext cx="10678947" cy="601664"/>
          </a:xfrm>
          <a:prstGeom prst="rect">
            <a:avLst/>
          </a:prstGeom>
        </p:spPr>
        <p:txBody>
          <a:bodyPr vert="horz" lIns="91440" tIns="45720" rIns="91440" bIns="45720" rtlCol="0" anchor="b">
            <a:noAutofit/>
          </a:bodyPr>
          <a:lstStyle/>
          <a:p>
            <a:r>
              <a:rPr lang="zh-CN" altLang="en-US" dirty="0"/>
              <a:t>单击此处编辑母版标题样式</a:t>
            </a:r>
            <a:endParaRPr lang="en-US" dirty="0"/>
          </a:p>
        </p:txBody>
      </p:sp>
      <p:cxnSp>
        <p:nvCxnSpPr>
          <p:cNvPr id="11" name="直线连接符 3"/>
          <p:cNvCxnSpPr/>
          <p:nvPr userDrawn="1"/>
        </p:nvCxnSpPr>
        <p:spPr>
          <a:xfrm flipH="1">
            <a:off x="212558" y="-633317"/>
            <a:ext cx="1073150" cy="1758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4"/>
          <p:cNvCxnSpPr/>
          <p:nvPr userDrawn="1"/>
        </p:nvCxnSpPr>
        <p:spPr>
          <a:xfrm flipH="1">
            <a:off x="341731" y="-1215595"/>
            <a:ext cx="1073150" cy="1758950"/>
          </a:xfrm>
          <a:prstGeom prst="line">
            <a:avLst/>
          </a:prstGeom>
          <a:ln w="28575">
            <a:solidFill>
              <a:srgbClr val="CE1F03"/>
            </a:solidFill>
          </a:ln>
        </p:spPr>
        <p:style>
          <a:lnRef idx="1">
            <a:schemeClr val="accent1"/>
          </a:lnRef>
          <a:fillRef idx="0">
            <a:schemeClr val="accent1"/>
          </a:fillRef>
          <a:effectRef idx="0">
            <a:schemeClr val="accent1"/>
          </a:effectRef>
          <a:fontRef idx="minor">
            <a:schemeClr val="tx1"/>
          </a:fontRef>
        </p:style>
      </p:cxnSp>
      <p:pic>
        <p:nvPicPr>
          <p:cNvPr id="13" name="图片 1"/>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048694" y="5082634"/>
            <a:ext cx="216693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txStyles>
    <p:titleStyle>
      <a:lvl1pPr algn="l" defTabSz="914400" rtl="0" eaLnBrk="1" latinLnBrk="0" hangingPunct="1">
        <a:lnSpc>
          <a:spcPct val="90000"/>
        </a:lnSpc>
        <a:spcBef>
          <a:spcPct val="0"/>
        </a:spcBef>
        <a:buNone/>
        <a:defRPr sz="3600" b="1" kern="1200">
          <a:solidFill>
            <a:schemeClr val="accent1">
              <a:lumMod val="75000"/>
            </a:schemeClr>
          </a:solidFill>
          <a:effectLst/>
          <a:latin typeface="微软雅黑" panose="020B0503020204020204" pitchFamily="34" charset="-122"/>
          <a:ea typeface="微软雅黑" panose="020B0503020204020204" pitchFamily="34" charset="-122"/>
          <a:cs typeface="+mj-cs"/>
        </a:defRPr>
      </a:lvl1pPr>
    </p:titleStyle>
    <p:bodyStyle>
      <a:lvl1pPr marL="357505" indent="-357505" algn="l" defTabSz="914400" rtl="0" eaLnBrk="1" latinLnBrk="0" hangingPunct="1">
        <a:lnSpc>
          <a:spcPct val="90000"/>
        </a:lnSpc>
        <a:spcBef>
          <a:spcPts val="1800"/>
        </a:spcBef>
        <a:buClr>
          <a:schemeClr val="accent1"/>
        </a:buClr>
        <a:buSzPct val="70000"/>
        <a:buFont typeface="Wingdings" panose="05000000000000000000" pitchFamily="2" charset="2"/>
        <a:buChar char="m"/>
        <a:defRPr sz="28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091" y="365210"/>
            <a:ext cx="10514231" cy="132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18" rIns="91414" bIns="45718"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091" y="1826048"/>
            <a:ext cx="10514231" cy="435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18" rIns="91414" bIns="45718" numCol="1" anchor="t" anchorCtr="0" compatLnSpc="1"/>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091" y="6357824"/>
            <a:ext cx="2742843" cy="365210"/>
          </a:xfrm>
          <a:prstGeom prst="rect">
            <a:avLst/>
          </a:prstGeom>
        </p:spPr>
        <p:txBody>
          <a:bodyPr vert="horz" lIns="91414" tIns="45718" rIns="91414" bIns="45718" rtlCol="0" anchor="ctr"/>
          <a:lstStyle>
            <a:lvl1pPr algn="l" eaLnBrk="1" fontAlgn="auto" hangingPunct="1">
              <a:spcBef>
                <a:spcPts val="0"/>
              </a:spcBef>
              <a:spcAft>
                <a:spcPts val="0"/>
              </a:spcAft>
              <a:defRPr kumimoji="1" sz="1200" smtClean="0">
                <a:solidFill>
                  <a:schemeClr val="tx1">
                    <a:tint val="75000"/>
                  </a:schemeClr>
                </a:solidFill>
                <a:latin typeface="+mn-lt"/>
                <a:ea typeface="+mn-ea"/>
              </a:defRPr>
            </a:lvl1pPr>
          </a:lstStyle>
          <a:p>
            <a:pPr defTabSz="1218565">
              <a:buFontTx/>
              <a:buNone/>
              <a:defRPr/>
            </a:pPr>
            <a:fld id="{0E90BE0E-FEA7-4477-BCD2-3D64D7F04313}"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075" y="6357824"/>
            <a:ext cx="4114264" cy="365210"/>
          </a:xfrm>
          <a:prstGeom prst="rect">
            <a:avLst/>
          </a:prstGeom>
        </p:spPr>
        <p:txBody>
          <a:bodyPr vert="horz" lIns="91414" tIns="45718" rIns="91414" bIns="45718" rtlCol="0" anchor="ctr"/>
          <a:lstStyle>
            <a:lvl1pPr algn="ctr" eaLnBrk="1" fontAlgn="auto" hangingPunct="1">
              <a:spcBef>
                <a:spcPts val="0"/>
              </a:spcBef>
              <a:spcAft>
                <a:spcPts val="0"/>
              </a:spcAft>
              <a:defRPr kumimoji="1" sz="1200">
                <a:solidFill>
                  <a:schemeClr val="tx1">
                    <a:tint val="75000"/>
                  </a:schemeClr>
                </a:solidFill>
                <a:latin typeface="+mn-lt"/>
                <a:ea typeface="+mn-ea"/>
              </a:defRPr>
            </a:lvl1pPr>
          </a:lstStyle>
          <a:p>
            <a:pPr defTabSz="1218565">
              <a:buFontTx/>
              <a:buNone/>
              <a:defRPr/>
            </a:pPr>
            <a:endParaRPr lang="zh-CN" altLang="en-US">
              <a:solidFill>
                <a:prstClr val="black">
                  <a:tint val="75000"/>
                </a:prstClr>
              </a:solidFill>
            </a:endParaRPr>
          </a:p>
        </p:txBody>
      </p:sp>
      <p:sp>
        <p:nvSpPr>
          <p:cNvPr id="6" name="幻灯片编号占位符 5"/>
          <p:cNvSpPr>
            <a:spLocks noGrp="1"/>
          </p:cNvSpPr>
          <p:nvPr>
            <p:ph type="sldNum" sz="quarter" idx="4"/>
          </p:nvPr>
        </p:nvSpPr>
        <p:spPr>
          <a:xfrm>
            <a:off x="8609479" y="6357824"/>
            <a:ext cx="2742843" cy="365210"/>
          </a:xfrm>
          <a:prstGeom prst="rect">
            <a:avLst/>
          </a:prstGeom>
        </p:spPr>
        <p:txBody>
          <a:bodyPr vert="horz" wrap="square" lIns="91414" tIns="45718" rIns="91414" bIns="45718" numCol="1" anchor="ctr" anchorCtr="0" compatLnSpc="1"/>
          <a:lstStyle>
            <a:lvl1pPr algn="r" eaLnBrk="1" hangingPunct="1">
              <a:defRPr kumimoji="1" sz="1200">
                <a:solidFill>
                  <a:srgbClr val="898989"/>
                </a:solidFill>
              </a:defRPr>
            </a:lvl1pPr>
          </a:lstStyle>
          <a:p>
            <a:pPr defTabSz="1218565">
              <a:buFontTx/>
              <a:buNone/>
            </a:pPr>
            <a:fld id="{F028F334-4EBE-4C32-8C45-71350E83C489}" type="slidenum">
              <a:rPr lang="zh-CN" altLang="en-US" smtClean="0">
                <a:latin typeface="Calibri" panose="020F0502020204030204"/>
                <a:ea typeface="宋体" panose="02010600030101010101" pitchFamily="2" charset="-122"/>
              </a:rPr>
            </a:fld>
            <a:endParaRPr lang="zh-CN" altLang="en-US">
              <a:latin typeface="Calibri" panose="020F0502020204030204"/>
              <a:ea typeface="宋体" panose="02010600030101010101" pitchFamily="2" charset="-122"/>
            </a:endParaRPr>
          </a:p>
        </p:txBody>
      </p:sp>
      <p:pic>
        <p:nvPicPr>
          <p:cNvPr id="7" name="图片 1"/>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048694" y="5082634"/>
            <a:ext cx="216693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7pPr>
      <a:lvl8pPr marL="1370965"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8pPr>
      <a:lvl9pPr marL="1828165" algn="l" rtl="0" fontAlgn="base">
        <a:lnSpc>
          <a:spcPct val="90000"/>
        </a:lnSpc>
        <a:spcBef>
          <a:spcPct val="0"/>
        </a:spcBef>
        <a:spcAft>
          <a:spcPct val="0"/>
        </a:spcAft>
        <a:defRPr sz="4400">
          <a:solidFill>
            <a:schemeClr val="tx1"/>
          </a:solidFill>
          <a:latin typeface="Calibri Light" panose="020F0302020204030204"/>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9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90204" pitchFamily="34" charset="0"/>
        <a:buChar char="•"/>
        <a:defRPr sz="2400" kern="1200">
          <a:solidFill>
            <a:schemeClr val="tx1"/>
          </a:solidFill>
          <a:latin typeface="+mn-lt"/>
          <a:ea typeface="+mn-ea"/>
          <a:cs typeface="+mn-cs"/>
        </a:defRPr>
      </a:lvl2pPr>
      <a:lvl3pPr marL="1142365" indent="-228600" algn="l" rtl="0" fontAlgn="base">
        <a:lnSpc>
          <a:spcPct val="90000"/>
        </a:lnSpc>
        <a:spcBef>
          <a:spcPts val="500"/>
        </a:spcBef>
        <a:spcAft>
          <a:spcPct val="0"/>
        </a:spcAft>
        <a:buFont typeface="Arial" panose="020B0604020202090204" pitchFamily="34" charset="0"/>
        <a:buChar char="•"/>
        <a:defRPr sz="2000" kern="1200">
          <a:solidFill>
            <a:schemeClr val="tx1"/>
          </a:solidFill>
          <a:latin typeface="+mn-lt"/>
          <a:ea typeface="+mn-ea"/>
          <a:cs typeface="+mn-cs"/>
        </a:defRPr>
      </a:lvl3pPr>
      <a:lvl4pPr marL="1599565"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4pPr>
      <a:lvl5pPr marL="2056765" indent="-228600" algn="l" rtl="0" fontAlgn="base">
        <a:lnSpc>
          <a:spcPct val="90000"/>
        </a:lnSpc>
        <a:spcBef>
          <a:spcPts val="500"/>
        </a:spcBef>
        <a:spcAft>
          <a:spcPct val="0"/>
        </a:spcAft>
        <a:buFont typeface="Arial" panose="020B0604020202090204" pitchFamily="34" charset="0"/>
        <a:buChar char="•"/>
        <a:defRPr kern="1200">
          <a:solidFill>
            <a:schemeClr val="tx1"/>
          </a:solidFill>
          <a:latin typeface="+mn-lt"/>
          <a:ea typeface="+mn-ea"/>
          <a:cs typeface="+mn-cs"/>
        </a:defRPr>
      </a:lvl5pPr>
      <a:lvl6pPr marL="2513965" indent="-228600" algn="l" defTabSz="913765" rtl="0" eaLnBrk="1" latinLnBrk="0" hangingPunct="1">
        <a:lnSpc>
          <a:spcPct val="90000"/>
        </a:lnSpc>
        <a:spcBef>
          <a:spcPts val="500"/>
        </a:spcBef>
        <a:buFont typeface="Arial" panose="020B0604020202090204"/>
        <a:buChar char="•"/>
        <a:defRPr sz="19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90204"/>
        <a:buChar char="•"/>
        <a:defRPr sz="19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90204"/>
        <a:buChar char="•"/>
        <a:defRPr sz="19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90204"/>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0965"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130" algn="l" defTabSz="913765" rtl="0" eaLnBrk="1" latinLnBrk="0" hangingPunct="1">
        <a:defRPr sz="1900" kern="1200">
          <a:solidFill>
            <a:schemeClr val="tx1"/>
          </a:solidFill>
          <a:latin typeface="+mn-lt"/>
          <a:ea typeface="+mn-ea"/>
          <a:cs typeface="+mn-cs"/>
        </a:defRPr>
      </a:lvl8pPr>
      <a:lvl9pPr marL="3656330" algn="l" defTabSz="913765"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4648" y="1257592"/>
            <a:ext cx="10678947" cy="5036717"/>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4" name="Date Placeholder 3"/>
          <p:cNvSpPr>
            <a:spLocks noGrp="1"/>
          </p:cNvSpPr>
          <p:nvPr>
            <p:ph type="dt" sz="half" idx="2"/>
          </p:nvPr>
        </p:nvSpPr>
        <p:spPr>
          <a:xfrm>
            <a:off x="838091" y="6357824"/>
            <a:ext cx="2742843" cy="365210"/>
          </a:xfrm>
          <a:prstGeom prst="rect">
            <a:avLst/>
          </a:prstGeom>
        </p:spPr>
        <p:txBody>
          <a:bodyPr vert="horz" lIns="91440" tIns="45720" rIns="91440" bIns="45720" rtlCol="0" anchor="ctr"/>
          <a:lstStyle>
            <a:lvl1pPr algn="l">
              <a:defRPr sz="1200">
                <a:solidFill>
                  <a:schemeClr val="bg1">
                    <a:lumMod val="65000"/>
                  </a:schemeClr>
                </a:solidFill>
              </a:defRPr>
            </a:lvl1pPr>
          </a:lstStyle>
          <a:p>
            <a:fld id="{13D0CE79-49FB-443D-BEF8-6B709DE8FD0C}" type="datetimeFigureOut">
              <a:rPr lang="zh-CN" altLang="en-US" smtClean="0">
                <a:solidFill>
                  <a:srgbClr val="FFFFFF">
                    <a:lumMod val="65000"/>
                  </a:srgbClr>
                </a:solidFill>
              </a:rPr>
            </a:fld>
            <a:endParaRPr lang="zh-CN" altLang="en-US" dirty="0">
              <a:solidFill>
                <a:srgbClr val="FFFFFF">
                  <a:lumMod val="65000"/>
                </a:srgbClr>
              </a:solidFill>
            </a:endParaRPr>
          </a:p>
        </p:txBody>
      </p:sp>
      <p:sp>
        <p:nvSpPr>
          <p:cNvPr id="5" name="Footer Placeholder 4"/>
          <p:cNvSpPr>
            <a:spLocks noGrp="1"/>
          </p:cNvSpPr>
          <p:nvPr>
            <p:ph type="ftr" sz="quarter" idx="3"/>
          </p:nvPr>
        </p:nvSpPr>
        <p:spPr>
          <a:xfrm>
            <a:off x="4038075" y="6357824"/>
            <a:ext cx="4114264" cy="365210"/>
          </a:xfrm>
          <a:prstGeom prst="rect">
            <a:avLst/>
          </a:prstGeom>
        </p:spPr>
        <p:txBody>
          <a:bodyPr vert="horz" lIns="91440" tIns="45720" rIns="91440" bIns="45720" rtlCol="0" anchor="ctr"/>
          <a:lstStyle>
            <a:lvl1pPr algn="ctr">
              <a:defRPr sz="1200">
                <a:solidFill>
                  <a:schemeClr val="bg1">
                    <a:lumMod val="65000"/>
                  </a:schemeClr>
                </a:solidFill>
              </a:defRPr>
            </a:lvl1pPr>
          </a:lstStyle>
          <a:p>
            <a:endParaRPr lang="zh-CN" altLang="en-US" dirty="0">
              <a:solidFill>
                <a:srgbClr val="FFFFFF">
                  <a:lumMod val="65000"/>
                </a:srgbClr>
              </a:solidFill>
            </a:endParaRPr>
          </a:p>
        </p:txBody>
      </p:sp>
      <p:sp>
        <p:nvSpPr>
          <p:cNvPr id="6" name="Slide Number Placeholder 5"/>
          <p:cNvSpPr>
            <a:spLocks noGrp="1"/>
          </p:cNvSpPr>
          <p:nvPr>
            <p:ph type="sldNum" sz="quarter" idx="4"/>
          </p:nvPr>
        </p:nvSpPr>
        <p:spPr>
          <a:xfrm>
            <a:off x="8609479" y="6357824"/>
            <a:ext cx="2742843" cy="365210"/>
          </a:xfrm>
          <a:prstGeom prst="rect">
            <a:avLst/>
          </a:prstGeom>
        </p:spPr>
        <p:txBody>
          <a:bodyPr vert="horz" lIns="91440" tIns="45720" rIns="91440" bIns="45720" rtlCol="0" anchor="ctr"/>
          <a:lstStyle>
            <a:lvl1pPr algn="r">
              <a:defRPr sz="1200">
                <a:solidFill>
                  <a:schemeClr val="bg1">
                    <a:lumMod val="65000"/>
                  </a:schemeClr>
                </a:solidFill>
              </a:defRPr>
            </a:lvl1pPr>
          </a:lstStyle>
          <a:p>
            <a:fld id="{EF906490-237C-474C-BA2E-D98840BC1F8F}" type="slidenum">
              <a:rPr lang="zh-CN" altLang="en-US" smtClean="0">
                <a:solidFill>
                  <a:srgbClr val="FFFFFF">
                    <a:lumMod val="65000"/>
                  </a:srgbClr>
                </a:solidFill>
              </a:rPr>
            </a:fld>
            <a:endParaRPr lang="zh-CN" altLang="en-US">
              <a:solidFill>
                <a:srgbClr val="FFFFFF">
                  <a:lumMod val="65000"/>
                </a:srgbClr>
              </a:solidFill>
            </a:endParaRPr>
          </a:p>
        </p:txBody>
      </p:sp>
      <p:sp>
        <p:nvSpPr>
          <p:cNvPr id="2" name="Title Placeholder 1"/>
          <p:cNvSpPr>
            <a:spLocks noGrp="1"/>
          </p:cNvSpPr>
          <p:nvPr>
            <p:ph type="title"/>
          </p:nvPr>
        </p:nvSpPr>
        <p:spPr>
          <a:xfrm>
            <a:off x="754648" y="238371"/>
            <a:ext cx="10678947" cy="601664"/>
          </a:xfrm>
          <a:prstGeom prst="rect">
            <a:avLst/>
          </a:prstGeom>
        </p:spPr>
        <p:txBody>
          <a:bodyPr vert="horz" lIns="91440" tIns="45720" rIns="91440" bIns="45720" rtlCol="0" anchor="b">
            <a:noAutofit/>
          </a:bodyPr>
          <a:lstStyle/>
          <a:p>
            <a:r>
              <a:rPr lang="zh-CN" altLang="en-US" dirty="0"/>
              <a:t>单击此处编辑母版标题样式</a:t>
            </a:r>
            <a:endParaRPr lang="en-US" dirty="0"/>
          </a:p>
        </p:txBody>
      </p:sp>
      <p:cxnSp>
        <p:nvCxnSpPr>
          <p:cNvPr id="11" name="直线连接符 3"/>
          <p:cNvCxnSpPr/>
          <p:nvPr userDrawn="1"/>
        </p:nvCxnSpPr>
        <p:spPr>
          <a:xfrm flipH="1">
            <a:off x="212558" y="-633317"/>
            <a:ext cx="1073150" cy="1758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4"/>
          <p:cNvCxnSpPr/>
          <p:nvPr userDrawn="1"/>
        </p:nvCxnSpPr>
        <p:spPr>
          <a:xfrm flipH="1">
            <a:off x="341731" y="-1215595"/>
            <a:ext cx="1073150" cy="1758950"/>
          </a:xfrm>
          <a:prstGeom prst="line">
            <a:avLst/>
          </a:prstGeom>
          <a:ln w="28575">
            <a:solidFill>
              <a:srgbClr val="CE1F03"/>
            </a:solidFill>
          </a:ln>
        </p:spPr>
        <p:style>
          <a:lnRef idx="1">
            <a:schemeClr val="accent1"/>
          </a:lnRef>
          <a:fillRef idx="0">
            <a:schemeClr val="accent1"/>
          </a:fillRef>
          <a:effectRef idx="0">
            <a:schemeClr val="accent1"/>
          </a:effectRef>
          <a:fontRef idx="minor">
            <a:schemeClr val="tx1"/>
          </a:fontRef>
        </p:style>
      </p:cxnSp>
      <p:pic>
        <p:nvPicPr>
          <p:cNvPr id="13" name="图片 1"/>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048694" y="5082634"/>
            <a:ext cx="216693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xStyles>
    <p:titleStyle>
      <a:lvl1pPr algn="l" defTabSz="914400" rtl="0" eaLnBrk="1" latinLnBrk="0" hangingPunct="1">
        <a:lnSpc>
          <a:spcPct val="90000"/>
        </a:lnSpc>
        <a:spcBef>
          <a:spcPct val="0"/>
        </a:spcBef>
        <a:buNone/>
        <a:defRPr sz="3600" b="1" kern="1200">
          <a:solidFill>
            <a:schemeClr val="accent1">
              <a:lumMod val="75000"/>
            </a:schemeClr>
          </a:solidFill>
          <a:effectLst/>
          <a:latin typeface="微软雅黑" panose="020B0503020204020204" pitchFamily="34" charset="-122"/>
          <a:ea typeface="微软雅黑" panose="020B0503020204020204" pitchFamily="34" charset="-122"/>
          <a:cs typeface="+mj-cs"/>
        </a:defRPr>
      </a:lvl1pPr>
    </p:titleStyle>
    <p:bodyStyle>
      <a:lvl1pPr marL="357505" indent="-357505" algn="l" defTabSz="914400" rtl="0" eaLnBrk="1" latinLnBrk="0" hangingPunct="1">
        <a:lnSpc>
          <a:spcPct val="90000"/>
        </a:lnSpc>
        <a:spcBef>
          <a:spcPts val="1800"/>
        </a:spcBef>
        <a:buClr>
          <a:schemeClr val="accent1"/>
        </a:buClr>
        <a:buSzPct val="70000"/>
        <a:buFont typeface="Wingdings" panose="05000000000000000000" pitchFamily="2" charset="2"/>
        <a:buChar char="m"/>
        <a:defRPr sz="28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4648" y="1257592"/>
            <a:ext cx="10678947" cy="5036717"/>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p:txBody>
      </p:sp>
      <p:sp>
        <p:nvSpPr>
          <p:cNvPr id="4" name="Date Placeholder 3"/>
          <p:cNvSpPr>
            <a:spLocks noGrp="1"/>
          </p:cNvSpPr>
          <p:nvPr>
            <p:ph type="dt" sz="half" idx="2"/>
          </p:nvPr>
        </p:nvSpPr>
        <p:spPr>
          <a:xfrm>
            <a:off x="838091" y="6357824"/>
            <a:ext cx="2742843" cy="365210"/>
          </a:xfrm>
          <a:prstGeom prst="rect">
            <a:avLst/>
          </a:prstGeom>
        </p:spPr>
        <p:txBody>
          <a:bodyPr vert="horz" lIns="91440" tIns="45720" rIns="91440" bIns="45720" rtlCol="0" anchor="ctr"/>
          <a:lstStyle>
            <a:lvl1pPr algn="l">
              <a:defRPr sz="1200">
                <a:solidFill>
                  <a:schemeClr val="bg1">
                    <a:lumMod val="65000"/>
                  </a:schemeClr>
                </a:solidFill>
              </a:defRPr>
            </a:lvl1pPr>
          </a:lstStyle>
          <a:p>
            <a:fld id="{13D0CE79-49FB-443D-BEF8-6B709DE8FD0C}" type="datetimeFigureOut">
              <a:rPr lang="zh-CN" altLang="en-US" smtClean="0">
                <a:solidFill>
                  <a:srgbClr val="FFFFFF">
                    <a:lumMod val="65000"/>
                  </a:srgbClr>
                </a:solidFill>
              </a:rPr>
            </a:fld>
            <a:endParaRPr lang="zh-CN" altLang="en-US" dirty="0">
              <a:solidFill>
                <a:srgbClr val="FFFFFF">
                  <a:lumMod val="65000"/>
                </a:srgbClr>
              </a:solidFill>
            </a:endParaRPr>
          </a:p>
        </p:txBody>
      </p:sp>
      <p:sp>
        <p:nvSpPr>
          <p:cNvPr id="5" name="Footer Placeholder 4"/>
          <p:cNvSpPr>
            <a:spLocks noGrp="1"/>
          </p:cNvSpPr>
          <p:nvPr>
            <p:ph type="ftr" sz="quarter" idx="3"/>
          </p:nvPr>
        </p:nvSpPr>
        <p:spPr>
          <a:xfrm>
            <a:off x="4038075" y="6357824"/>
            <a:ext cx="4114264" cy="365210"/>
          </a:xfrm>
          <a:prstGeom prst="rect">
            <a:avLst/>
          </a:prstGeom>
        </p:spPr>
        <p:txBody>
          <a:bodyPr vert="horz" lIns="91440" tIns="45720" rIns="91440" bIns="45720" rtlCol="0" anchor="ctr"/>
          <a:lstStyle>
            <a:lvl1pPr algn="ctr">
              <a:defRPr sz="1200">
                <a:solidFill>
                  <a:schemeClr val="bg1">
                    <a:lumMod val="65000"/>
                  </a:schemeClr>
                </a:solidFill>
              </a:defRPr>
            </a:lvl1pPr>
          </a:lstStyle>
          <a:p>
            <a:endParaRPr lang="zh-CN" altLang="en-US" dirty="0">
              <a:solidFill>
                <a:srgbClr val="FFFFFF">
                  <a:lumMod val="65000"/>
                </a:srgbClr>
              </a:solidFill>
            </a:endParaRPr>
          </a:p>
        </p:txBody>
      </p:sp>
      <p:sp>
        <p:nvSpPr>
          <p:cNvPr id="6" name="Slide Number Placeholder 5"/>
          <p:cNvSpPr>
            <a:spLocks noGrp="1"/>
          </p:cNvSpPr>
          <p:nvPr>
            <p:ph type="sldNum" sz="quarter" idx="4"/>
          </p:nvPr>
        </p:nvSpPr>
        <p:spPr>
          <a:xfrm>
            <a:off x="8609479" y="6357824"/>
            <a:ext cx="2742843" cy="365210"/>
          </a:xfrm>
          <a:prstGeom prst="rect">
            <a:avLst/>
          </a:prstGeom>
        </p:spPr>
        <p:txBody>
          <a:bodyPr vert="horz" lIns="91440" tIns="45720" rIns="91440" bIns="45720" rtlCol="0" anchor="ctr"/>
          <a:lstStyle>
            <a:lvl1pPr algn="r">
              <a:defRPr sz="1200">
                <a:solidFill>
                  <a:schemeClr val="bg1">
                    <a:lumMod val="65000"/>
                  </a:schemeClr>
                </a:solidFill>
              </a:defRPr>
            </a:lvl1pPr>
          </a:lstStyle>
          <a:p>
            <a:fld id="{EF906490-237C-474C-BA2E-D98840BC1F8F}" type="slidenum">
              <a:rPr lang="zh-CN" altLang="en-US" smtClean="0">
                <a:solidFill>
                  <a:srgbClr val="FFFFFF">
                    <a:lumMod val="65000"/>
                  </a:srgbClr>
                </a:solidFill>
              </a:rPr>
            </a:fld>
            <a:endParaRPr lang="zh-CN" altLang="en-US">
              <a:solidFill>
                <a:srgbClr val="FFFFFF">
                  <a:lumMod val="65000"/>
                </a:srgbClr>
              </a:solidFill>
            </a:endParaRPr>
          </a:p>
        </p:txBody>
      </p:sp>
      <p:sp>
        <p:nvSpPr>
          <p:cNvPr id="2" name="Title Placeholder 1"/>
          <p:cNvSpPr>
            <a:spLocks noGrp="1"/>
          </p:cNvSpPr>
          <p:nvPr>
            <p:ph type="title"/>
          </p:nvPr>
        </p:nvSpPr>
        <p:spPr>
          <a:xfrm>
            <a:off x="754648" y="238371"/>
            <a:ext cx="10678947" cy="601664"/>
          </a:xfrm>
          <a:prstGeom prst="rect">
            <a:avLst/>
          </a:prstGeom>
        </p:spPr>
        <p:txBody>
          <a:bodyPr vert="horz" lIns="91440" tIns="45720" rIns="91440" bIns="45720" rtlCol="0" anchor="b">
            <a:noAutofit/>
          </a:bodyPr>
          <a:lstStyle/>
          <a:p>
            <a:r>
              <a:rPr lang="zh-CN" altLang="en-US" dirty="0"/>
              <a:t>单击此处编辑母版标题样式</a:t>
            </a:r>
            <a:endParaRPr lang="en-US" dirty="0"/>
          </a:p>
        </p:txBody>
      </p:sp>
      <p:cxnSp>
        <p:nvCxnSpPr>
          <p:cNvPr id="11" name="直线连接符 3"/>
          <p:cNvCxnSpPr/>
          <p:nvPr userDrawn="1"/>
        </p:nvCxnSpPr>
        <p:spPr>
          <a:xfrm flipH="1">
            <a:off x="212558" y="-633317"/>
            <a:ext cx="1073150" cy="175895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线连接符 4"/>
          <p:cNvCxnSpPr/>
          <p:nvPr userDrawn="1"/>
        </p:nvCxnSpPr>
        <p:spPr>
          <a:xfrm flipH="1">
            <a:off x="341731" y="-1215595"/>
            <a:ext cx="1073150" cy="1758950"/>
          </a:xfrm>
          <a:prstGeom prst="line">
            <a:avLst/>
          </a:prstGeom>
          <a:ln w="28575">
            <a:solidFill>
              <a:srgbClr val="CE1F03"/>
            </a:solidFill>
          </a:ln>
        </p:spPr>
        <p:style>
          <a:lnRef idx="1">
            <a:schemeClr val="accent1"/>
          </a:lnRef>
          <a:fillRef idx="0">
            <a:schemeClr val="accent1"/>
          </a:fillRef>
          <a:effectRef idx="0">
            <a:schemeClr val="accent1"/>
          </a:effectRef>
          <a:fontRef idx="minor">
            <a:schemeClr val="tx1"/>
          </a:fontRef>
        </p:style>
      </p:cxnSp>
      <p:pic>
        <p:nvPicPr>
          <p:cNvPr id="13" name="图片 1"/>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048694" y="5082634"/>
            <a:ext cx="2166937"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med">
    <p:fade/>
  </p:transition>
  <p:txStyles>
    <p:titleStyle>
      <a:lvl1pPr algn="l" defTabSz="914400" rtl="0" eaLnBrk="1" latinLnBrk="0" hangingPunct="1">
        <a:lnSpc>
          <a:spcPct val="90000"/>
        </a:lnSpc>
        <a:spcBef>
          <a:spcPct val="0"/>
        </a:spcBef>
        <a:buNone/>
        <a:defRPr sz="3600" b="1" kern="1200">
          <a:solidFill>
            <a:schemeClr val="accent1">
              <a:lumMod val="75000"/>
            </a:schemeClr>
          </a:solidFill>
          <a:effectLst/>
          <a:latin typeface="微软雅黑" panose="020B0503020204020204" pitchFamily="34" charset="-122"/>
          <a:ea typeface="微软雅黑" panose="020B0503020204020204" pitchFamily="34" charset="-122"/>
          <a:cs typeface="+mj-cs"/>
        </a:defRPr>
      </a:lvl1pPr>
    </p:titleStyle>
    <p:bodyStyle>
      <a:lvl1pPr marL="357505" indent="-357505" algn="l" defTabSz="914400" rtl="0" eaLnBrk="1" latinLnBrk="0" hangingPunct="1">
        <a:lnSpc>
          <a:spcPct val="90000"/>
        </a:lnSpc>
        <a:spcBef>
          <a:spcPts val="1800"/>
        </a:spcBef>
        <a:buClr>
          <a:schemeClr val="accent1"/>
        </a:buClr>
        <a:buSzPct val="70000"/>
        <a:buFont typeface="Wingdings" panose="05000000000000000000" pitchFamily="2" charset="2"/>
        <a:buChar char="m"/>
        <a:defRPr sz="2800" kern="1200">
          <a:solidFill>
            <a:schemeClr val="accent1">
              <a:lumMod val="75000"/>
            </a:schemeClr>
          </a:solidFill>
          <a:latin typeface="+mn-lt"/>
          <a:ea typeface="+mn-ea"/>
          <a:cs typeface="+mn-cs"/>
        </a:defRPr>
      </a:lvl1pPr>
      <a:lvl2pPr marL="357505" indent="-357505" algn="l" defTabSz="914400" rtl="0" eaLnBrk="1" latinLnBrk="0" hangingPunct="1">
        <a:lnSpc>
          <a:spcPct val="130000"/>
        </a:lnSpc>
        <a:spcBef>
          <a:spcPts val="0"/>
        </a:spcBef>
        <a:buFont typeface="Calibri" panose="020F0502020204030204" pitchFamily="34" charset="0"/>
        <a:buChar char=" "/>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1.tiff"/><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2.tiff"/><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2.xml"/><Relationship Id="rId6" Type="http://schemas.openxmlformats.org/officeDocument/2006/relationships/image" Target="../media/image3.tiff"/><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4.tiff"/><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5.tiff"/><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35.xml"/><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78.xml.rels><?xml version="1.0" encoding="UTF-8" standalone="yes"?>
<Relationships xmlns="http://schemas.openxmlformats.org/package/2006/relationships"><Relationship Id="rId9" Type="http://schemas.openxmlformats.org/officeDocument/2006/relationships/diagramColors" Target="../diagrams/colors19.xml"/><Relationship Id="rId8" Type="http://schemas.openxmlformats.org/officeDocument/2006/relationships/diagramQuickStyle" Target="../diagrams/quickStyle19.xml"/><Relationship Id="rId7" Type="http://schemas.openxmlformats.org/officeDocument/2006/relationships/diagramLayout" Target="../diagrams/layout19.xml"/><Relationship Id="rId6" Type="http://schemas.openxmlformats.org/officeDocument/2006/relationships/diagramData" Target="../diagrams/data19.xml"/><Relationship Id="rId5" Type="http://schemas.microsoft.com/office/2007/relationships/diagramDrawing" Target="../diagrams/drawing18.xml"/><Relationship Id="rId4" Type="http://schemas.openxmlformats.org/officeDocument/2006/relationships/diagramColors" Target="../diagrams/colors18.xml"/><Relationship Id="rId3" Type="http://schemas.openxmlformats.org/officeDocument/2006/relationships/diagramQuickStyle" Target="../diagrams/quickStyle18.xml"/><Relationship Id="rId2" Type="http://schemas.openxmlformats.org/officeDocument/2006/relationships/diagramLayout" Target="../diagrams/layout18.xml"/><Relationship Id="rId12" Type="http://schemas.openxmlformats.org/officeDocument/2006/relationships/notesSlide" Target="../notesSlides/notesSlide43.xml"/><Relationship Id="rId11" Type="http://schemas.openxmlformats.org/officeDocument/2006/relationships/slideLayout" Target="../slideLayouts/slideLayout2.xml"/><Relationship Id="rId10" Type="http://schemas.microsoft.com/office/2007/relationships/diagramDrawing" Target="../diagrams/drawing19.xml"/><Relationship Id="rId1" Type="http://schemas.openxmlformats.org/officeDocument/2006/relationships/diagramData" Target="../diagrams/data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45.xml"/><Relationship Id="rId7"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1.png"/><Relationship Id="rId1" Type="http://schemas.openxmlformats.org/officeDocument/2006/relationships/image" Target="../media/image10.emf"/></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1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0413"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标题 1"/>
          <p:cNvSpPr>
            <a:spLocks noGrp="1"/>
          </p:cNvSpPr>
          <p:nvPr>
            <p:ph type="ctrTitle"/>
          </p:nvPr>
        </p:nvSpPr>
        <p:spPr>
          <a:xfrm>
            <a:off x="1447612" y="3834703"/>
            <a:ext cx="7150757" cy="989241"/>
          </a:xfrm>
        </p:spPr>
        <p:txBody>
          <a:bodyPr/>
          <a:lstStyle/>
          <a:p>
            <a:pPr algn="l"/>
            <a:r>
              <a:rPr kumimoji="1" lang="zh-CN" altLang="en-US" sz="4800" dirty="0">
                <a:solidFill>
                  <a:srgbClr val="080808"/>
                </a:solidFill>
              </a:rPr>
              <a:t>社会学概论</a:t>
            </a:r>
            <a:endParaRPr kumimoji="1" lang="zh-CN" altLang="en-US" sz="3200" dirty="0">
              <a:solidFill>
                <a:srgbClr val="080808"/>
              </a:solidFill>
            </a:endParaRPr>
          </a:p>
        </p:txBody>
      </p:sp>
      <p:sp>
        <p:nvSpPr>
          <p:cNvPr id="7" name="矩形 6"/>
          <p:cNvSpPr/>
          <p:nvPr/>
        </p:nvSpPr>
        <p:spPr>
          <a:xfrm>
            <a:off x="1392081" y="3429798"/>
            <a:ext cx="1374596" cy="5462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18" rIns="91404" bIns="45718" anchor="ctr"/>
          <a:lstStyle/>
          <a:p>
            <a:pPr algn="ctr">
              <a:defRPr/>
            </a:pPr>
            <a:endParaRPr kumimoji="1" lang="zh-CN" altLang="en-US">
              <a:solidFill>
                <a:prstClr val="white"/>
              </a:solidFill>
            </a:endParaRPr>
          </a:p>
        </p:txBody>
      </p:sp>
      <p:pic>
        <p:nvPicPr>
          <p:cNvPr id="2053" name="图片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9836" y="3555236"/>
            <a:ext cx="1206343" cy="295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392056" y="4160216"/>
            <a:ext cx="55555" cy="10209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18" rIns="91404" bIns="45718" anchor="ctr"/>
          <a:lstStyle/>
          <a:p>
            <a:pPr algn="ctr">
              <a:defRPr/>
            </a:pPr>
            <a:endParaRPr kumimoji="1" lang="zh-CN" altLang="en-US">
              <a:solidFill>
                <a:prstClr val="white"/>
              </a:solidFill>
            </a:endParaRPr>
          </a:p>
        </p:txBody>
      </p:sp>
      <p:sp>
        <p:nvSpPr>
          <p:cNvPr id="10" name="副标题 2"/>
          <p:cNvSpPr txBox="1"/>
          <p:nvPr/>
        </p:nvSpPr>
        <p:spPr>
          <a:xfrm>
            <a:off x="1465097" y="6130756"/>
            <a:ext cx="4890450" cy="487476"/>
          </a:xfrm>
          <a:prstGeom prst="rect">
            <a:avLst/>
          </a:prstGeom>
        </p:spPr>
        <p:txBody>
          <a:bodyPr lIns="91404" tIns="45718" rIns="91404" bIns="45718">
            <a:normAutofit/>
          </a:bodyPr>
          <a:lstStyle>
            <a:lvl1pPr>
              <a:defRPr sz="2800">
                <a:solidFill>
                  <a:schemeClr val="tx1"/>
                </a:solidFill>
                <a:latin typeface="Calibri" panose="020F0502020204030204" pitchFamily="34" charset="0"/>
                <a:ea typeface="宋体" panose="02010600030101010101" pitchFamily="2" charset="-122"/>
              </a:defRPr>
            </a:lvl1pPr>
            <a:lvl2pPr marL="457200">
              <a:defRPr sz="2400">
                <a:solidFill>
                  <a:schemeClr val="tx1"/>
                </a:solidFill>
                <a:latin typeface="Calibri" panose="020F0502020204030204" pitchFamily="34" charset="0"/>
                <a:ea typeface="宋体" panose="02010600030101010101" pitchFamily="2" charset="-122"/>
              </a:defRPr>
            </a:lvl2pPr>
            <a:lvl3pPr marL="914400">
              <a:defRPr sz="2000">
                <a:solidFill>
                  <a:schemeClr val="tx1"/>
                </a:solidFill>
                <a:latin typeface="Calibri" panose="020F0502020204030204" pitchFamily="34" charset="0"/>
                <a:ea typeface="宋体" panose="02010600030101010101" pitchFamily="2" charset="-122"/>
              </a:defRPr>
            </a:lvl3pPr>
            <a:lvl4pPr marL="1371600">
              <a:defRPr>
                <a:solidFill>
                  <a:schemeClr val="tx1"/>
                </a:solidFill>
                <a:latin typeface="Calibri" panose="020F0502020204030204" pitchFamily="34" charset="0"/>
                <a:ea typeface="宋体" panose="02010600030101010101" pitchFamily="2" charset="-122"/>
              </a:defRPr>
            </a:lvl4pPr>
            <a:lvl5pPr marL="1828800">
              <a:defRPr>
                <a:solidFill>
                  <a:schemeClr val="tx1"/>
                </a:solidFill>
                <a:latin typeface="Calibri" panose="020F0502020204030204" pitchFamily="34" charset="0"/>
                <a:ea typeface="宋体" panose="02010600030101010101" pitchFamily="2" charset="-122"/>
              </a:defRPr>
            </a:lvl5pPr>
            <a:lvl6pPr marL="2286000"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743200"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200400"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657600"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nSpc>
                <a:spcPct val="90000"/>
              </a:lnSpc>
              <a:spcBef>
                <a:spcPts val="1000"/>
              </a:spcBef>
            </a:pPr>
            <a:r>
              <a:rPr kumimoji="1" lang="zh-CN" altLang="en-US" sz="1600" dirty="0">
                <a:solidFill>
                  <a:srgbClr val="A6A6A6"/>
                </a:solidFill>
                <a:latin typeface="微软雅黑" panose="020B0503020204020204" pitchFamily="34" charset="-122"/>
                <a:ea typeface="微软雅黑" panose="020B0503020204020204" pitchFamily="34" charset="-122"/>
              </a:rPr>
              <a:t>学习是一种信仰！ </a:t>
            </a:r>
            <a:r>
              <a:rPr kumimoji="1" lang="en-US" altLang="zh-CN" sz="1600" dirty="0">
                <a:solidFill>
                  <a:srgbClr val="A6A6A6"/>
                </a:solidFill>
                <a:latin typeface="微软雅黑" panose="020B0503020204020204" pitchFamily="34" charset="-122"/>
                <a:ea typeface="微软雅黑" panose="020B0503020204020204" pitchFamily="34" charset="-122"/>
              </a:rPr>
              <a:t>IN</a:t>
            </a:r>
            <a:r>
              <a:rPr kumimoji="1" lang="zh-CN" altLang="en-US" sz="1600" dirty="0">
                <a:solidFill>
                  <a:srgbClr val="A6A6A6"/>
                </a:solidFill>
                <a:latin typeface="微软雅黑" panose="020B0503020204020204" pitchFamily="34" charset="-122"/>
                <a:ea typeface="微软雅黑" panose="020B0503020204020204" pitchFamily="34" charset="-122"/>
              </a:rPr>
              <a:t> </a:t>
            </a:r>
            <a:r>
              <a:rPr kumimoji="1" lang="en-US" altLang="zh-CN" sz="1600" dirty="0">
                <a:solidFill>
                  <a:srgbClr val="A6A6A6"/>
                </a:solidFill>
                <a:latin typeface="微软雅黑" panose="020B0503020204020204" pitchFamily="34" charset="-122"/>
                <a:ea typeface="微软雅黑" panose="020B0503020204020204" pitchFamily="34" charset="-122"/>
              </a:rPr>
              <a:t>LEARING</a:t>
            </a:r>
            <a:r>
              <a:rPr kumimoji="1" lang="zh-CN" altLang="en-US" sz="1600" dirty="0">
                <a:solidFill>
                  <a:srgbClr val="A6A6A6"/>
                </a:solidFill>
                <a:latin typeface="微软雅黑" panose="020B0503020204020204" pitchFamily="34" charset="-122"/>
                <a:ea typeface="微软雅黑" panose="020B0503020204020204" pitchFamily="34" charset="-122"/>
              </a:rPr>
              <a:t> </a:t>
            </a:r>
            <a:r>
              <a:rPr kumimoji="1" lang="en-US" altLang="zh-CN" sz="1600" dirty="0">
                <a:solidFill>
                  <a:srgbClr val="A6A6A6"/>
                </a:solidFill>
                <a:latin typeface="微软雅黑" panose="020B0503020204020204" pitchFamily="34" charset="-122"/>
                <a:ea typeface="微软雅黑" panose="020B0503020204020204" pitchFamily="34" charset="-122"/>
              </a:rPr>
              <a:t>WE</a:t>
            </a:r>
            <a:r>
              <a:rPr kumimoji="1" lang="zh-CN" altLang="en-US" sz="1600" dirty="0">
                <a:solidFill>
                  <a:srgbClr val="A6A6A6"/>
                </a:solidFill>
                <a:latin typeface="微软雅黑" panose="020B0503020204020204" pitchFamily="34" charset="-122"/>
                <a:ea typeface="微软雅黑" panose="020B0503020204020204" pitchFamily="34" charset="-122"/>
              </a:rPr>
              <a:t> </a:t>
            </a:r>
            <a:r>
              <a:rPr kumimoji="1" lang="en-US" altLang="zh-CN" sz="1600" dirty="0">
                <a:solidFill>
                  <a:srgbClr val="A6A6A6"/>
                </a:solidFill>
                <a:latin typeface="微软雅黑" panose="020B0503020204020204" pitchFamily="34" charset="-122"/>
                <a:ea typeface="微软雅黑" panose="020B0503020204020204" pitchFamily="34" charset="-122"/>
              </a:rPr>
              <a:t>TRUST</a:t>
            </a:r>
            <a:endParaRPr kumimoji="1" lang="zh-CN" altLang="en-US" sz="1600" dirty="0">
              <a:solidFill>
                <a:srgbClr val="A6A6A6"/>
              </a:solidFill>
              <a:latin typeface="微软雅黑" panose="020B0503020204020204" pitchFamily="34" charset="-122"/>
              <a:ea typeface="微软雅黑" panose="020B0503020204020204" pitchFamily="34" charset="-122"/>
            </a:endParaRPr>
          </a:p>
        </p:txBody>
      </p:sp>
      <p:sp>
        <p:nvSpPr>
          <p:cNvPr id="2" name="矩形 1"/>
          <p:cNvSpPr/>
          <p:nvPr/>
        </p:nvSpPr>
        <p:spPr>
          <a:xfrm>
            <a:off x="1465097" y="5103411"/>
            <a:ext cx="1477136" cy="615696"/>
          </a:xfrm>
          <a:prstGeom prst="rect">
            <a:avLst/>
          </a:prstGeom>
        </p:spPr>
        <p:txBody>
          <a:bodyPr wrap="none" lIns="121917" tIns="60958" rIns="121917" bIns="60958">
            <a:spAutoFit/>
          </a:bodyPr>
          <a:lstStyle/>
          <a:p>
            <a:r>
              <a:rPr kumimoji="1" lang="zh-CN" altLang="en-US" sz="3200" b="1" dirty="0">
                <a:solidFill>
                  <a:srgbClr val="C00000"/>
                </a:solidFill>
                <a:latin typeface="微软雅黑" panose="020B0503020204020204" pitchFamily="34" charset="-122"/>
                <a:ea typeface="微软雅黑" panose="020B0503020204020204" pitchFamily="34" charset="-122"/>
                <a:cs typeface="+mj-cs"/>
              </a:rPr>
              <a:t>精讲一</a:t>
            </a:r>
            <a:endParaRPr lang="zh-CN" altLang="en-US" dirty="0">
              <a:solidFill>
                <a:srgbClr val="C00000"/>
              </a:solidFill>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680223" cy="851755"/>
          </a:xfrm>
          <a:prstGeom prst="rect">
            <a:avLst/>
          </a:prstGeom>
        </p:spPr>
      </p:pic>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6861" y="306515"/>
            <a:ext cx="11448795" cy="4708981"/>
          </a:xfrm>
          <a:prstGeom prst="rect">
            <a:avLst/>
          </a:prstGeom>
          <a:noFill/>
        </p:spPr>
        <p:txBody>
          <a:bodyPr wrap="square" rtlCol="0">
            <a:spAutoFit/>
          </a:bodyPr>
          <a:lstStyle/>
          <a:p>
            <a:pPr>
              <a:lnSpc>
                <a:spcPct val="250000"/>
              </a:lnSpc>
            </a:pPr>
            <a:r>
              <a:rPr lang="zh-CN" altLang="en-US" sz="2400" dirty="0">
                <a:solidFill>
                  <a:srgbClr val="080808"/>
                </a:solidFill>
                <a:latin typeface="微软雅黑" panose="020B0503020204020204" pitchFamily="34" charset="-122"/>
                <a:ea typeface="微软雅黑" panose="020B0503020204020204" pitchFamily="34" charset="-122"/>
              </a:rPr>
              <a:t>一、社会学成立条件</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选择</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250000"/>
              </a:lnSpc>
            </a:pPr>
            <a:r>
              <a:rPr lang="en-US" altLang="zh-CN" sz="2400" dirty="0">
                <a:solidFill>
                  <a:srgbClr val="080808"/>
                </a:solidFill>
                <a:latin typeface="微软雅黑" panose="020B0503020204020204" pitchFamily="34" charset="-122"/>
                <a:ea typeface="微软雅黑" panose="020B0503020204020204" pitchFamily="34" charset="-122"/>
              </a:rPr>
              <a:t>1.</a:t>
            </a:r>
            <a:r>
              <a:rPr lang="zh-CN" altLang="en-US" sz="2400" dirty="0">
                <a:solidFill>
                  <a:srgbClr val="080808"/>
                </a:solidFill>
                <a:latin typeface="微软雅黑" panose="020B0503020204020204" pitchFamily="34" charset="-122"/>
                <a:ea typeface="微软雅黑" panose="020B0503020204020204" pitchFamily="34" charset="-122"/>
              </a:rPr>
              <a:t>社会</a:t>
            </a:r>
            <a:r>
              <a:rPr lang="zh-CN" altLang="en-US" sz="2400" dirty="0">
                <a:solidFill>
                  <a:srgbClr val="FF0000"/>
                </a:solidFill>
                <a:latin typeface="微软雅黑" panose="020B0503020204020204" pitchFamily="34" charset="-122"/>
                <a:ea typeface="微软雅黑" panose="020B0503020204020204" pitchFamily="34" charset="-122"/>
              </a:rPr>
              <a:t>变革</a:t>
            </a:r>
            <a:r>
              <a:rPr lang="zh-CN" altLang="en-US" sz="2400" dirty="0">
                <a:solidFill>
                  <a:srgbClr val="080808"/>
                </a:solidFill>
                <a:latin typeface="微软雅黑" panose="020B0503020204020204" pitchFamily="34" charset="-122"/>
                <a:ea typeface="微软雅黑" panose="020B0503020204020204" pitchFamily="34" charset="-122"/>
              </a:rPr>
              <a:t>的需要（直接根源和关键因素）</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250000"/>
              </a:lnSpc>
            </a:pPr>
            <a:r>
              <a:rPr lang="en-US" altLang="zh-CN" sz="2400" dirty="0">
                <a:solidFill>
                  <a:srgbClr val="080808"/>
                </a:solidFill>
                <a:latin typeface="微软雅黑" panose="020B0503020204020204" pitchFamily="34" charset="-122"/>
                <a:ea typeface="微软雅黑" panose="020B0503020204020204" pitchFamily="34" charset="-122"/>
              </a:rPr>
              <a:t>2.</a:t>
            </a:r>
            <a:r>
              <a:rPr lang="zh-CN" altLang="en-US" sz="2400" dirty="0">
                <a:solidFill>
                  <a:srgbClr val="080808"/>
                </a:solidFill>
                <a:latin typeface="微软雅黑" panose="020B0503020204020204" pitchFamily="34" charset="-122"/>
                <a:ea typeface="微软雅黑" panose="020B0503020204020204" pitchFamily="34" charset="-122"/>
              </a:rPr>
              <a:t>社会</a:t>
            </a:r>
            <a:r>
              <a:rPr lang="zh-CN" altLang="en-US" sz="2400" dirty="0">
                <a:solidFill>
                  <a:srgbClr val="FF0000"/>
                </a:solidFill>
                <a:latin typeface="微软雅黑" panose="020B0503020204020204" pitchFamily="34" charset="-122"/>
                <a:ea typeface="微软雅黑" panose="020B0503020204020204" pitchFamily="34" charset="-122"/>
              </a:rPr>
              <a:t>经验</a:t>
            </a:r>
            <a:r>
              <a:rPr lang="zh-CN" altLang="en-US" sz="2400" dirty="0">
                <a:solidFill>
                  <a:srgbClr val="080808"/>
                </a:solidFill>
                <a:latin typeface="微软雅黑" panose="020B0503020204020204" pitchFamily="34" charset="-122"/>
                <a:ea typeface="微软雅黑" panose="020B0503020204020204" pitchFamily="34" charset="-122"/>
              </a:rPr>
              <a:t>研究的积累</a:t>
            </a:r>
            <a:r>
              <a:rPr lang="zh-CN" altLang="en-US" sz="2400" dirty="0">
                <a:solidFill>
                  <a:srgbClr val="00B050"/>
                </a:solidFill>
                <a:latin typeface="微软雅黑" panose="020B0503020204020204" pitchFamily="34" charset="-122"/>
                <a:ea typeface="微软雅黑" panose="020B0503020204020204" pitchFamily="34" charset="-122"/>
              </a:rPr>
              <a:t>（实践）</a:t>
            </a:r>
            <a:endParaRPr lang="zh-CN" altLang="en-US" sz="2400" dirty="0">
              <a:solidFill>
                <a:srgbClr val="00B050"/>
              </a:solidFill>
              <a:latin typeface="微软雅黑" panose="020B0503020204020204" pitchFamily="34" charset="-122"/>
              <a:ea typeface="微软雅黑" panose="020B0503020204020204" pitchFamily="34" charset="-122"/>
            </a:endParaRPr>
          </a:p>
          <a:p>
            <a:pPr>
              <a:lnSpc>
                <a:spcPct val="250000"/>
              </a:lnSpc>
            </a:pPr>
            <a:r>
              <a:rPr lang="en-US" altLang="zh-CN" sz="2400" dirty="0">
                <a:solidFill>
                  <a:srgbClr val="080808"/>
                </a:solidFill>
                <a:latin typeface="微软雅黑" panose="020B0503020204020204" pitchFamily="34" charset="-122"/>
                <a:ea typeface="微软雅黑" panose="020B0503020204020204" pitchFamily="34" charset="-122"/>
              </a:rPr>
              <a:t>3.</a:t>
            </a:r>
            <a:r>
              <a:rPr lang="zh-CN" altLang="en-US" sz="2400" dirty="0">
                <a:solidFill>
                  <a:srgbClr val="FF0000"/>
                </a:solidFill>
                <a:latin typeface="微软雅黑" panose="020B0503020204020204" pitchFamily="34" charset="-122"/>
                <a:ea typeface="微软雅黑" panose="020B0503020204020204" pitchFamily="34" charset="-122"/>
              </a:rPr>
              <a:t>自然科学发展</a:t>
            </a:r>
            <a:r>
              <a:rPr lang="zh-CN" altLang="en-US" sz="2400" dirty="0">
                <a:solidFill>
                  <a:srgbClr val="080808"/>
                </a:solidFill>
                <a:latin typeface="微软雅黑" panose="020B0503020204020204" pitchFamily="34" charset="-122"/>
                <a:ea typeface="微软雅黑" panose="020B0503020204020204" pitchFamily="34" charset="-122"/>
              </a:rPr>
              <a:t>的推动</a:t>
            </a:r>
            <a:r>
              <a:rPr lang="zh-CN" altLang="en-US" sz="2400" dirty="0">
                <a:solidFill>
                  <a:srgbClr val="00B050"/>
                </a:solidFill>
                <a:latin typeface="微软雅黑" panose="020B0503020204020204" pitchFamily="34" charset="-122"/>
                <a:ea typeface="微软雅黑" panose="020B0503020204020204" pitchFamily="34" charset="-122"/>
              </a:rPr>
              <a:t>（理论）</a:t>
            </a:r>
            <a:endParaRPr lang="zh-CN" altLang="en-US" sz="2400" dirty="0">
              <a:solidFill>
                <a:srgbClr val="00B050"/>
              </a:solidFill>
              <a:latin typeface="微软雅黑" panose="020B0503020204020204" pitchFamily="34" charset="-122"/>
              <a:ea typeface="微软雅黑" panose="020B0503020204020204" pitchFamily="34" charset="-122"/>
            </a:endParaRPr>
          </a:p>
          <a:p>
            <a:pPr>
              <a:lnSpc>
                <a:spcPct val="250000"/>
              </a:lnSpc>
            </a:pPr>
            <a:r>
              <a:rPr lang="en-US" altLang="zh-CN" sz="2400" dirty="0">
                <a:solidFill>
                  <a:srgbClr val="080808"/>
                </a:solidFill>
                <a:latin typeface="微软雅黑" panose="020B0503020204020204" pitchFamily="34" charset="-122"/>
                <a:ea typeface="微软雅黑" panose="020B0503020204020204" pitchFamily="34" charset="-122"/>
              </a:rPr>
              <a:t>4.</a:t>
            </a:r>
            <a:r>
              <a:rPr lang="zh-CN" altLang="en-US" sz="2400" dirty="0">
                <a:solidFill>
                  <a:srgbClr val="080808"/>
                </a:solidFill>
                <a:latin typeface="微软雅黑" panose="020B0503020204020204" pitchFamily="34" charset="-122"/>
                <a:ea typeface="微软雅黑" panose="020B0503020204020204" pitchFamily="34" charset="-122"/>
              </a:rPr>
              <a:t>社会研究</a:t>
            </a:r>
            <a:r>
              <a:rPr lang="zh-CN" altLang="en-US" sz="2400" dirty="0">
                <a:solidFill>
                  <a:srgbClr val="FF0000"/>
                </a:solidFill>
                <a:latin typeface="微软雅黑" panose="020B0503020204020204" pitchFamily="34" charset="-122"/>
                <a:ea typeface="微软雅黑" panose="020B0503020204020204" pitchFamily="34" charset="-122"/>
              </a:rPr>
              <a:t>先驱</a:t>
            </a:r>
            <a:r>
              <a:rPr lang="zh-CN" altLang="en-US" sz="2400" dirty="0">
                <a:solidFill>
                  <a:srgbClr val="080808"/>
                </a:solidFill>
                <a:latin typeface="微软雅黑" panose="020B0503020204020204" pitchFamily="34" charset="-122"/>
                <a:ea typeface="微软雅黑" panose="020B0503020204020204" pitchFamily="34" charset="-122"/>
              </a:rPr>
              <a:t>的奠定</a:t>
            </a:r>
            <a:r>
              <a:rPr lang="zh-CN" altLang="en-US" sz="2400" dirty="0">
                <a:solidFill>
                  <a:srgbClr val="00B050"/>
                </a:solidFill>
                <a:latin typeface="微软雅黑" panose="020B0503020204020204" pitchFamily="34" charset="-122"/>
                <a:ea typeface="微软雅黑" panose="020B0503020204020204" pitchFamily="34" charset="-122"/>
              </a:rPr>
              <a:t>（课代表总结）</a:t>
            </a:r>
            <a:endParaRPr lang="zh-CN" altLang="en-US" sz="2400" dirty="0">
              <a:solidFill>
                <a:srgbClr val="00B050"/>
              </a:solidFill>
              <a:latin typeface="微软雅黑" panose="020B0503020204020204" pitchFamily="34" charset="-122"/>
              <a:ea typeface="微软雅黑" panose="020B0503020204020204" pitchFamily="34" charset="-122"/>
            </a:endParaRPr>
          </a:p>
        </p:txBody>
      </p:sp>
      <p:sp>
        <p:nvSpPr>
          <p:cNvPr id="11" name="五角星 10"/>
          <p:cNvSpPr/>
          <p:nvPr/>
        </p:nvSpPr>
        <p:spPr>
          <a:xfrm>
            <a:off x="5519166" y="657601"/>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3" name="图示 2"/>
          <p:cNvGraphicFramePr/>
          <p:nvPr/>
        </p:nvGraphicFramePr>
        <p:xfrm>
          <a:off x="8039341" y="261574"/>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randombar(horizontal)">
                                      <p:cBhvr>
                                        <p:cTn id="7" dur="500"/>
                                        <p:tgtEl>
                                          <p:spTgt spid="2">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randombar(horizontal)">
                                      <p:cBhvr>
                                        <p:cTn id="10" dur="500"/>
                                        <p:tgtEl>
                                          <p:spTgt spid="2">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13002" y="189542"/>
            <a:ext cx="4339650" cy="666657"/>
          </a:xfrm>
          <a:prstGeom prst="rect">
            <a:avLst/>
          </a:prstGeom>
        </p:spPr>
        <p:txBody>
          <a:bodyPr wrap="none">
            <a:spAutoFit/>
          </a:bodyPr>
          <a:lstStyle/>
          <a:p>
            <a:pPr>
              <a:lnSpc>
                <a:spcPct val="250000"/>
              </a:lnSpc>
            </a:pPr>
            <a:r>
              <a:rPr lang="zh-CN" altLang="en-US" dirty="0">
                <a:solidFill>
                  <a:srgbClr val="080808"/>
                </a:solidFill>
                <a:latin typeface="微软雅黑" panose="020B0503020204020204" pitchFamily="34" charset="-122"/>
                <a:ea typeface="微软雅黑" panose="020B0503020204020204" pitchFamily="34" charset="-122"/>
              </a:rPr>
              <a:t>二、社会学创立时期的主要代表</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选择</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endParaRPr lang="en-US" altLang="zh-CN" dirty="0">
              <a:solidFill>
                <a:srgbClr val="080808"/>
              </a:solidFill>
              <a:latin typeface="微软雅黑" panose="020B0503020204020204" pitchFamily="34" charset="-122"/>
              <a:ea typeface="微软雅黑" panose="020B0503020204020204" pitchFamily="34" charset="-122"/>
            </a:endParaRPr>
          </a:p>
        </p:txBody>
      </p:sp>
      <p:sp>
        <p:nvSpPr>
          <p:cNvPr id="8" name="五角星 10"/>
          <p:cNvSpPr/>
          <p:nvPr/>
        </p:nvSpPr>
        <p:spPr>
          <a:xfrm>
            <a:off x="5350257" y="40799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 name="五角星 10"/>
          <p:cNvSpPr/>
          <p:nvPr/>
        </p:nvSpPr>
        <p:spPr>
          <a:xfrm>
            <a:off x="5782287" y="41774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10" name="图示 9"/>
          <p:cNvGraphicFramePr/>
          <p:nvPr/>
        </p:nvGraphicFramePr>
        <p:xfrm>
          <a:off x="8759391" y="21720"/>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 name="文本框 10"/>
          <p:cNvSpPr txBox="1"/>
          <p:nvPr/>
        </p:nvSpPr>
        <p:spPr>
          <a:xfrm>
            <a:off x="901163" y="1341649"/>
            <a:ext cx="6647974" cy="3970318"/>
          </a:xfrm>
          <a:prstGeom prst="rect">
            <a:avLst/>
          </a:prstGeom>
          <a:noFill/>
        </p:spPr>
        <p:txBody>
          <a:bodyPr wrap="none" rtlCol="0">
            <a:spAutoFit/>
          </a:bodyPr>
          <a:lstStyle/>
          <a:p>
            <a:pPr>
              <a:lnSpc>
                <a:spcPct val="150000"/>
              </a:lnSpc>
            </a:pP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1</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、奥古斯特</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孔德（法国）</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代表作</a:t>
            </a:r>
            <a:r>
              <a:rPr lang="en-US" altLang="zh-CN" sz="2400" kern="100" dirty="0">
                <a:solidFill>
                  <a:srgbClr val="C00000"/>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503050405090304"/>
              </a:rPr>
              <a:t>实证哲学教程</a:t>
            </a:r>
            <a:r>
              <a:rPr lang="en-US" altLang="zh-CN" sz="2400" kern="100" dirty="0" smtClean="0">
                <a:solidFill>
                  <a:srgbClr val="C00000"/>
                </a:solidFill>
                <a:latin typeface="微软雅黑" panose="020B0503020204020204" pitchFamily="34" charset="-122"/>
                <a:ea typeface="微软雅黑" panose="020B0503020204020204" pitchFamily="34" charset="-122"/>
                <a:cs typeface="Times New Roman" panose="02020503050405090304"/>
              </a:rPr>
              <a:t>》</a:t>
            </a:r>
            <a:endParaRPr lang="en-US" altLang="zh-CN" sz="2400"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被称为“</a:t>
            </a: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503050405090304"/>
              </a:rPr>
              <a:t>社会学之父</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社会学居于科学的最高层次，是科学之“</a:t>
            </a: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503050405090304"/>
              </a:rPr>
              <a:t>皇后</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把社会学分为社会静力学和动力学两个部分</a:t>
            </a:r>
            <a:r>
              <a:rPr lang="zh-CN" altLang="en-US" sz="24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4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r>
              <a:rPr lang="zh-CN" altLang="en-US" sz="24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分别</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对应两个核心概念是</a:t>
            </a:r>
            <a:r>
              <a:rPr lang="zh-CN" altLang="zh-CN" sz="2400" kern="100" dirty="0">
                <a:solidFill>
                  <a:srgbClr val="C00000"/>
                </a:solidFill>
                <a:latin typeface="微软雅黑" panose="020B0503020204020204" pitchFamily="34" charset="-122"/>
                <a:ea typeface="微软雅黑" panose="020B0503020204020204" pitchFamily="34" charset="-122"/>
                <a:cs typeface="Times New Roman" panose="02020503050405090304"/>
              </a:rPr>
              <a:t>秩序和</a:t>
            </a:r>
            <a:r>
              <a:rPr lang="zh-CN" altLang="zh-CN" sz="2400" kern="100" dirty="0" smtClean="0">
                <a:solidFill>
                  <a:srgbClr val="C00000"/>
                </a:solidFill>
                <a:latin typeface="微软雅黑" panose="020B0503020204020204" pitchFamily="34" charset="-122"/>
                <a:ea typeface="微软雅黑" panose="020B0503020204020204" pitchFamily="34" charset="-122"/>
                <a:cs typeface="Times New Roman" panose="02020503050405090304"/>
              </a:rPr>
              <a:t>进步</a:t>
            </a:r>
            <a:endParaRPr lang="en-US" altLang="zh-CN" sz="2400"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p:txBody>
      </p:sp>
      <p:pic>
        <p:nvPicPr>
          <p:cNvPr id="2" name="图片 1"/>
          <p:cNvPicPr>
            <a:picLocks noChangeAspect="1"/>
          </p:cNvPicPr>
          <p:nvPr/>
        </p:nvPicPr>
        <p:blipFill>
          <a:blip r:embed="rId6"/>
          <a:stretch>
            <a:fillRect/>
          </a:stretch>
        </p:blipFill>
        <p:spPr>
          <a:xfrm>
            <a:off x="9840338" y="4509513"/>
            <a:ext cx="2350075" cy="2350075"/>
          </a:xfrm>
          <a:prstGeom prst="rect">
            <a:avLst/>
          </a:prstGeom>
        </p:spPr>
      </p:pic>
      <p:sp>
        <p:nvSpPr>
          <p:cNvPr id="3" name="文本框 2"/>
          <p:cNvSpPr txBox="1"/>
          <p:nvPr/>
        </p:nvSpPr>
        <p:spPr>
          <a:xfrm>
            <a:off x="901065" y="21590"/>
            <a:ext cx="5137785" cy="368300"/>
          </a:xfrm>
          <a:prstGeom prst="rect">
            <a:avLst/>
          </a:prstGeom>
          <a:noFill/>
        </p:spPr>
        <p:txBody>
          <a:bodyPr wrap="square" rtlCol="0" anchor="t">
            <a:spAutoFit/>
          </a:bodyPr>
          <a:lstStyle/>
          <a:p>
            <a:r>
              <a:rPr lang="zh-CN" altLang="en-US" dirty="0">
                <a:solidFill>
                  <a:schemeClr val="bg1">
                    <a:lumMod val="95000"/>
                  </a:schemeClr>
                </a:solidFill>
              </a:rPr>
              <a:t>1.1.2.1奥古斯特·孔德</a:t>
            </a:r>
            <a:endParaRPr lang="zh-CN" altLang="en-US" dirty="0">
              <a:solidFill>
                <a:schemeClr val="bg1">
                  <a:lumMod val="95000"/>
                </a:schemeClr>
              </a:solidFill>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13002" y="189542"/>
            <a:ext cx="4339650" cy="666657"/>
          </a:xfrm>
          <a:prstGeom prst="rect">
            <a:avLst/>
          </a:prstGeom>
        </p:spPr>
        <p:txBody>
          <a:bodyPr wrap="none">
            <a:spAutoFit/>
          </a:bodyPr>
          <a:lstStyle/>
          <a:p>
            <a:pPr>
              <a:lnSpc>
                <a:spcPct val="250000"/>
              </a:lnSpc>
            </a:pPr>
            <a:r>
              <a:rPr lang="zh-CN" altLang="en-US" dirty="0">
                <a:solidFill>
                  <a:srgbClr val="080808"/>
                </a:solidFill>
                <a:latin typeface="微软雅黑" panose="020B0503020204020204" pitchFamily="34" charset="-122"/>
                <a:ea typeface="微软雅黑" panose="020B0503020204020204" pitchFamily="34" charset="-122"/>
              </a:rPr>
              <a:t>二、社会学创立时期的主要代表</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选择</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endParaRPr lang="en-US" altLang="zh-CN" dirty="0">
              <a:solidFill>
                <a:srgbClr val="080808"/>
              </a:solidFill>
              <a:latin typeface="微软雅黑" panose="020B0503020204020204" pitchFamily="34" charset="-122"/>
              <a:ea typeface="微软雅黑" panose="020B0503020204020204" pitchFamily="34" charset="-122"/>
            </a:endParaRPr>
          </a:p>
        </p:txBody>
      </p:sp>
      <p:sp>
        <p:nvSpPr>
          <p:cNvPr id="8" name="五角星 10"/>
          <p:cNvSpPr/>
          <p:nvPr/>
        </p:nvSpPr>
        <p:spPr>
          <a:xfrm>
            <a:off x="5350257" y="40799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 name="五角星 10"/>
          <p:cNvSpPr/>
          <p:nvPr/>
        </p:nvSpPr>
        <p:spPr>
          <a:xfrm>
            <a:off x="5782287" y="41774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10" name="图示 9"/>
          <p:cNvGraphicFramePr/>
          <p:nvPr/>
        </p:nvGraphicFramePr>
        <p:xfrm>
          <a:off x="8759391" y="21720"/>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 name="文本框 10"/>
          <p:cNvSpPr txBox="1"/>
          <p:nvPr/>
        </p:nvSpPr>
        <p:spPr>
          <a:xfrm>
            <a:off x="913002" y="1413654"/>
            <a:ext cx="11264622" cy="4334520"/>
          </a:xfrm>
          <a:prstGeom prst="rect">
            <a:avLst/>
          </a:prstGeom>
          <a:noFill/>
        </p:spPr>
        <p:txBody>
          <a:bodyPr wrap="none" rtlCol="0">
            <a:spAutoFit/>
          </a:bodyPr>
          <a:lstStyle/>
          <a:p>
            <a:pPr>
              <a:lnSpc>
                <a:spcPct val="150000"/>
              </a:lnSpc>
            </a:pP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2</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、卡尔</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马克思（德国）</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代表作</a:t>
            </a:r>
            <a:r>
              <a:rPr lang="zh-CN"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《德意志意识形态》、《共产党宣言》、《政治经济学批判》、</a:t>
            </a: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503050405090304"/>
              </a:rPr>
              <a:t>《资本论》</a:t>
            </a:r>
            <a:endPar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endParaRPr lang="en-US" altLang="zh-CN" sz="2400"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社会学的主要奠基人</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马克思创立了社会学的基础理论</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马克思的社会学理论注重实际</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lnSpc>
                <a:spcPct val="150000"/>
              </a:lnSpc>
            </a:pPr>
            <a:endParaRPr kumimoji="1" lang="zh-CN" altLang="en-US" dirty="0"/>
          </a:p>
        </p:txBody>
      </p:sp>
      <p:pic>
        <p:nvPicPr>
          <p:cNvPr id="3" name="图片 2"/>
          <p:cNvPicPr>
            <a:picLocks noChangeAspect="1"/>
          </p:cNvPicPr>
          <p:nvPr/>
        </p:nvPicPr>
        <p:blipFill>
          <a:blip r:embed="rId6"/>
          <a:stretch>
            <a:fillRect/>
          </a:stretch>
        </p:blipFill>
        <p:spPr>
          <a:xfrm>
            <a:off x="9437527" y="3269424"/>
            <a:ext cx="2770188" cy="3590164"/>
          </a:xfrm>
          <a:prstGeom prst="rect">
            <a:avLst/>
          </a:prstGeom>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913002" y="189542"/>
            <a:ext cx="4339650" cy="666657"/>
          </a:xfrm>
          <a:prstGeom prst="rect">
            <a:avLst/>
          </a:prstGeom>
        </p:spPr>
        <p:txBody>
          <a:bodyPr wrap="none">
            <a:spAutoFit/>
          </a:bodyPr>
          <a:lstStyle/>
          <a:p>
            <a:pPr>
              <a:lnSpc>
                <a:spcPct val="250000"/>
              </a:lnSpc>
            </a:pPr>
            <a:r>
              <a:rPr lang="zh-CN" altLang="en-US" dirty="0">
                <a:solidFill>
                  <a:srgbClr val="080808"/>
                </a:solidFill>
                <a:latin typeface="微软雅黑" panose="020B0503020204020204" pitchFamily="34" charset="-122"/>
                <a:ea typeface="微软雅黑" panose="020B0503020204020204" pitchFamily="34" charset="-122"/>
              </a:rPr>
              <a:t>二、社会学创立时期的主要代表</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选择</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endParaRPr lang="en-US" altLang="zh-CN" dirty="0">
              <a:solidFill>
                <a:srgbClr val="080808"/>
              </a:solidFill>
              <a:latin typeface="微软雅黑" panose="020B0503020204020204" pitchFamily="34" charset="-122"/>
              <a:ea typeface="微软雅黑" panose="020B0503020204020204" pitchFamily="34" charset="-122"/>
            </a:endParaRPr>
          </a:p>
        </p:txBody>
      </p:sp>
      <p:sp>
        <p:nvSpPr>
          <p:cNvPr id="8" name="五角星 10"/>
          <p:cNvSpPr/>
          <p:nvPr/>
        </p:nvSpPr>
        <p:spPr>
          <a:xfrm>
            <a:off x="5350257" y="40799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 name="五角星 10"/>
          <p:cNvSpPr/>
          <p:nvPr/>
        </p:nvSpPr>
        <p:spPr>
          <a:xfrm>
            <a:off x="5782287" y="41774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10" name="图示 9"/>
          <p:cNvGraphicFramePr/>
          <p:nvPr/>
        </p:nvGraphicFramePr>
        <p:xfrm>
          <a:off x="8759391" y="21720"/>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 name="文本框 10"/>
          <p:cNvSpPr txBox="1"/>
          <p:nvPr/>
        </p:nvSpPr>
        <p:spPr>
          <a:xfrm>
            <a:off x="913002" y="1701674"/>
            <a:ext cx="8186857" cy="2954655"/>
          </a:xfrm>
          <a:prstGeom prst="rect">
            <a:avLst/>
          </a:prstGeom>
          <a:noFill/>
        </p:spPr>
        <p:txBody>
          <a:bodyPr wrap="none" rtlCol="0">
            <a:spAutoFit/>
          </a:bodyPr>
          <a:lstStyle/>
          <a:p>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3</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、赫伯特</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斯宾塞（英国）</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代表作</a:t>
            </a:r>
            <a:r>
              <a:rPr lang="zh-CN"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社会静力学</a:t>
            </a:r>
            <a:r>
              <a:rPr lang="zh-CN"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社会学研究</a:t>
            </a:r>
            <a:r>
              <a:rPr lang="zh-CN"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社会学原理</a:t>
            </a:r>
            <a:r>
              <a:rPr lang="zh-CN"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endParaRPr lang="en-US" altLang="zh-CN" sz="2400"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a:p>
            <a:endParaRPr kumimoji="1" lang="en-US" altLang="zh-CN" dirty="0"/>
          </a:p>
          <a:p>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1</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）社会有机体</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kumimoji="1"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超有机体</a:t>
            </a:r>
            <a:endParaRPr kumimoji="1"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kumimoji="1" lang="en-US" altLang="zh-CN" sz="2400" dirty="0"/>
          </a:p>
          <a:p>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2</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）社会进化论</a:t>
            </a:r>
            <a:endPar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p:txBody>
      </p:sp>
      <p:pic>
        <p:nvPicPr>
          <p:cNvPr id="2" name="图片 1"/>
          <p:cNvPicPr>
            <a:picLocks noChangeAspect="1"/>
          </p:cNvPicPr>
          <p:nvPr/>
        </p:nvPicPr>
        <p:blipFill>
          <a:blip r:embed="rId6"/>
          <a:stretch>
            <a:fillRect/>
          </a:stretch>
        </p:blipFill>
        <p:spPr>
          <a:xfrm>
            <a:off x="9117348" y="3463393"/>
            <a:ext cx="3073065" cy="3376995"/>
          </a:xfrm>
          <a:prstGeom prst="rect">
            <a:avLst/>
          </a:prstGeom>
        </p:spPr>
      </p:pic>
      <p:sp>
        <p:nvSpPr>
          <p:cNvPr id="3" name="文本框 2"/>
          <p:cNvSpPr txBox="1"/>
          <p:nvPr/>
        </p:nvSpPr>
        <p:spPr>
          <a:xfrm>
            <a:off x="901065" y="21590"/>
            <a:ext cx="5137785" cy="368300"/>
          </a:xfrm>
          <a:prstGeom prst="rect">
            <a:avLst/>
          </a:prstGeom>
          <a:noFill/>
        </p:spPr>
        <p:txBody>
          <a:bodyPr wrap="square" rtlCol="0" anchor="t">
            <a:spAutoFit/>
          </a:bodyPr>
          <a:p>
            <a:r>
              <a:rPr lang="zh-CN" altLang="en-US" dirty="0">
                <a:solidFill>
                  <a:schemeClr val="bg1">
                    <a:lumMod val="95000"/>
                  </a:schemeClr>
                </a:solidFill>
              </a:rPr>
              <a:t>1.1.2.3赫伯特·斯宾塞</a:t>
            </a:r>
            <a:endParaRPr lang="zh-CN" altLang="en-US" dirty="0">
              <a:solidFill>
                <a:schemeClr val="bg1">
                  <a:lumMod val="95000"/>
                </a:schemeClr>
              </a:solidFill>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802838" y="1197639"/>
          <a:ext cx="10584735" cy="4987698"/>
        </p:xfrm>
        <a:graphic>
          <a:graphicData uri="http://schemas.openxmlformats.org/drawingml/2006/table">
            <a:tbl>
              <a:tblPr firstRow="1" firstCol="1" bandRow="1"/>
              <a:tblGrid>
                <a:gridCol w="1521555"/>
                <a:gridCol w="1918483"/>
                <a:gridCol w="3302831"/>
                <a:gridCol w="3841866"/>
              </a:tblGrid>
              <a:tr h="713262">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时期</a:t>
                      </a:r>
                      <a:r>
                        <a:rPr 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a:t>
                      </a: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人物</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代表作</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alt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r>
              <a:tr h="1878918">
                <a:tc rowSpan="3">
                  <a:txBody>
                    <a:bodyPr/>
                    <a:lstStyle/>
                    <a:p>
                      <a:pPr algn="ctr">
                        <a:lnSpc>
                          <a:spcPct val="150000"/>
                        </a:lnSpc>
                        <a:spcAft>
                          <a:spcPts val="0"/>
                        </a:spcAft>
                      </a:pPr>
                      <a:r>
                        <a:rPr lang="zh-CN" altLang="en-US"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a:t>
                      </a:r>
                      <a:endParaRPr lang="en-US" alt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lnSpc>
                          <a:spcPct val="150000"/>
                        </a:lnSpc>
                        <a:spcAft>
                          <a:spcPts val="0"/>
                        </a:spcAft>
                      </a:pPr>
                      <a:r>
                        <a:rPr lang="zh-CN" sz="28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创立</a:t>
                      </a:r>
                      <a:r>
                        <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时期</a:t>
                      </a:r>
                      <a:endParaRPr lang="en-US" alt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lnSpc>
                          <a:spcPct val="150000"/>
                        </a:lnSpc>
                        <a:spcAft>
                          <a:spcPts val="0"/>
                        </a:spcAft>
                      </a:pPr>
                      <a:r>
                        <a:rPr lang="zh-CN" altLang="en-US"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（选择）</a:t>
                      </a:r>
                      <a:endPar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《实证哲学教程》</a:t>
                      </a:r>
                      <a:endParaRPr lang="zh-CN" sz="24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①是</a:t>
                      </a:r>
                      <a:r>
                        <a:rPr lang="zh-CN" altLang="en-US"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实证主义</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社会学代表。</a:t>
                      </a:r>
                      <a:endPar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②把社会学分为社会静力学和动力学两个部分。分别对应两个核心概念是</a:t>
                      </a:r>
                      <a:r>
                        <a:rPr lang="zh-CN" altLang="zh-CN"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秩序和进步</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③认为社会学居于科学的</a:t>
                      </a:r>
                      <a:r>
                        <a:rPr lang="zh-CN" altLang="en-US"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最高</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层次，是</a:t>
                      </a:r>
                      <a:r>
                        <a:rPr lang="zh-CN" altLang="en-US"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学科之皇后</a:t>
                      </a:r>
                      <a:endParaRPr lang="zh-CN"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50800">
                <a:tc vMerge="1">
                  <a:tcPr/>
                </a:tc>
                <a:tc>
                  <a:txBody>
                    <a:bodyPr/>
                    <a:lstStyle/>
                    <a:p>
                      <a:pPr algn="ctr">
                        <a:spcAft>
                          <a:spcPts val="0"/>
                        </a:spcAft>
                      </a:pP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《德意志意识形态</a:t>
                      </a:r>
                      <a:r>
                        <a:rPr 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共产党宣言</a:t>
                      </a:r>
                      <a:r>
                        <a:rPr 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政治经济学批判</a:t>
                      </a:r>
                      <a:r>
                        <a:rPr 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2000" b="1" kern="100" dirty="0" smtClean="0">
                          <a:solidFill>
                            <a:srgbClr val="C00000"/>
                          </a:solidFill>
                          <a:effectLst/>
                          <a:latin typeface="微软雅黑" panose="020B0503020204020204" pitchFamily="34" charset="-122"/>
                          <a:ea typeface="微软雅黑" panose="020B0503020204020204" pitchFamily="34" charset="-122"/>
                          <a:cs typeface="Times New Roman" panose="02020503050405090304"/>
                        </a:rPr>
                        <a:t>《</a:t>
                      </a:r>
                      <a:r>
                        <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资本论》</a:t>
                      </a:r>
                      <a:endPar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社会学的主要奠基人；</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创立了社会学的基础理论；</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理论注重实际</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4718">
                <a:tc vMerge="1">
                  <a:tcPr/>
                </a:tc>
                <a:tc>
                  <a:txBody>
                    <a:bodyPr/>
                    <a:lstStyle/>
                    <a:p>
                      <a:pPr algn="ctr">
                        <a:spcAft>
                          <a:spcPts val="0"/>
                        </a:spcAft>
                      </a:pP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斯宾塞（英）</a:t>
                      </a: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zh-CN" sz="2000" kern="100" dirty="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2254998" y="2215594"/>
            <a:ext cx="2078267" cy="830997"/>
          </a:xfrm>
          <a:prstGeom prst="rect">
            <a:avLst/>
          </a:prstGeom>
        </p:spPr>
        <p:txBody>
          <a:bodyPr wrap="square">
            <a:spAutoFit/>
          </a:bodyPr>
          <a:lstStyle/>
          <a:p>
            <a:pPr lvl="0" algn="ctr" eaLnBrk="1" fontAlgn="auto" hangingPunct="1">
              <a:spcBef>
                <a:spcPts val="0"/>
              </a:spcBef>
              <a:spcAft>
                <a:spcPts val="0"/>
              </a:spcAft>
            </a:pPr>
            <a:r>
              <a:rPr lang="zh-CN" altLang="en-US"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rPr>
              <a:t>孔德（法）</a:t>
            </a:r>
            <a:endParaRPr lang="en-US" altLang="zh-CN"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endParaRPr>
          </a:p>
          <a:p>
            <a:pPr lvl="0" algn="ctr" eaLnBrk="1" fontAlgn="auto" hangingPunct="1">
              <a:spcBef>
                <a:spcPts val="0"/>
              </a:spcBef>
              <a:spcAft>
                <a:spcPts val="0"/>
              </a:spcAft>
            </a:pPr>
            <a:r>
              <a:rPr lang="zh-CN" altLang="en-US" sz="2400" b="1" kern="100" dirty="0" smtClean="0">
                <a:solidFill>
                  <a:srgbClr val="00B050"/>
                </a:solidFill>
                <a:latin typeface="微软雅黑" panose="020B0503020204020204" pitchFamily="34" charset="-122"/>
                <a:ea typeface="微软雅黑" panose="020B0503020204020204" pitchFamily="34" charset="-122"/>
                <a:cs typeface="Times New Roman" panose="02020503050405090304"/>
              </a:rPr>
              <a:t>社会</a:t>
            </a:r>
            <a:r>
              <a:rPr lang="zh-CN" altLang="en-US"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rPr>
              <a:t>学之</a:t>
            </a:r>
            <a:r>
              <a:rPr lang="zh-CN" altLang="en-US" sz="2400" b="1" kern="100" dirty="0" smtClean="0">
                <a:solidFill>
                  <a:srgbClr val="00B050"/>
                </a:solidFill>
                <a:latin typeface="微软雅黑" panose="020B0503020204020204" pitchFamily="34" charset="-122"/>
                <a:ea typeface="微软雅黑" panose="020B0503020204020204" pitchFamily="34" charset="-122"/>
                <a:cs typeface="Times New Roman" panose="02020503050405090304"/>
              </a:rPr>
              <a:t>父</a:t>
            </a:r>
            <a:endParaRPr lang="zh-CN" altLang="en-US"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endParaRPr>
          </a:p>
        </p:txBody>
      </p:sp>
      <p:sp>
        <p:nvSpPr>
          <p:cNvPr id="3" name="矩形 2"/>
          <p:cNvSpPr/>
          <p:nvPr/>
        </p:nvSpPr>
        <p:spPr>
          <a:xfrm>
            <a:off x="2278468" y="4121668"/>
            <a:ext cx="2031326" cy="461665"/>
          </a:xfrm>
          <a:prstGeom prst="rect">
            <a:avLst/>
          </a:prstGeom>
        </p:spPr>
        <p:txBody>
          <a:bodyPr wrap="none">
            <a:spAutoFit/>
          </a:bodyPr>
          <a:lstStyle/>
          <a:p>
            <a:pPr lvl="0" algn="ctr" eaLnBrk="1" fontAlgn="auto" hangingPunct="1">
              <a:spcBef>
                <a:spcPts val="0"/>
              </a:spcBef>
              <a:spcAft>
                <a:spcPts val="0"/>
              </a:spcAft>
            </a:pPr>
            <a:r>
              <a:rPr lang="zh-CN" altLang="en-US"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rPr>
              <a:t>马克思（德）</a:t>
            </a:r>
            <a:endParaRPr lang="zh-CN" altLang="en-US"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endParaRPr>
          </a:p>
        </p:txBody>
      </p:sp>
      <p:sp>
        <p:nvSpPr>
          <p:cNvPr id="5" name="矩形 4"/>
          <p:cNvSpPr/>
          <p:nvPr/>
        </p:nvSpPr>
        <p:spPr>
          <a:xfrm>
            <a:off x="5008287" y="5169674"/>
            <a:ext cx="1980029" cy="1015663"/>
          </a:xfrm>
          <a:prstGeom prst="rect">
            <a:avLst/>
          </a:prstGeom>
        </p:spPr>
        <p:txBody>
          <a:bodyPr wrap="none">
            <a:spAutoFit/>
          </a:bodyPr>
          <a:lstStyle/>
          <a:p>
            <a:pPr lvl="0" algn="ctr" eaLnBrk="1" fontAlgn="auto" hangingPunct="1">
              <a:spcBef>
                <a:spcPts val="0"/>
              </a:spcBef>
              <a:spcAft>
                <a:spcPts val="0"/>
              </a:spcAft>
            </a:pPr>
            <a:r>
              <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社会静力学</a:t>
            </a:r>
            <a:r>
              <a:rPr lang="en-US" altLang="zh-CN" sz="20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lvl="0" algn="ctr" eaLnBrk="1" fontAlgn="auto" hangingPunct="1">
              <a:spcBef>
                <a:spcPts val="0"/>
              </a:spcBef>
              <a:spcAft>
                <a:spcPts val="0"/>
              </a:spcAft>
            </a:pPr>
            <a:r>
              <a:rPr lang="en-US" altLang="zh-CN" sz="20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0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社会学</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研究</a:t>
            </a:r>
            <a:r>
              <a:rPr lang="en-US" altLang="zh-CN" sz="20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lvl="0" algn="ctr" eaLnBrk="1" fontAlgn="auto" hangingPunct="1">
              <a:spcBef>
                <a:spcPts val="0"/>
              </a:spcBef>
              <a:spcAft>
                <a:spcPts val="0"/>
              </a:spcAft>
            </a:pPr>
            <a:r>
              <a:rPr lang="en-US" altLang="zh-CN" sz="20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社会学原理</a:t>
            </a:r>
            <a:r>
              <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p:txBody>
      </p:sp>
      <p:sp>
        <p:nvSpPr>
          <p:cNvPr id="6" name="矩形 5"/>
          <p:cNvSpPr/>
          <p:nvPr/>
        </p:nvSpPr>
        <p:spPr>
          <a:xfrm>
            <a:off x="7622621" y="5301924"/>
            <a:ext cx="3512935" cy="707886"/>
          </a:xfrm>
          <a:prstGeom prst="rect">
            <a:avLst/>
          </a:prstGeom>
        </p:spPr>
        <p:txBody>
          <a:bodyPr wrap="square">
            <a:spAutoFit/>
          </a:bodyPr>
          <a:lstStyle/>
          <a:p>
            <a:pPr lvl="0" eaLnBrk="1" fontAlgn="auto" hangingPunct="1">
              <a:spcBef>
                <a:spcPts val="0"/>
              </a:spcBef>
              <a:spcAft>
                <a:spcPts val="0"/>
              </a:spcAft>
            </a:pP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a:t>
            </a:r>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503050405090304"/>
              </a:rPr>
              <a:t>有机体</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论（超有机体）、</a:t>
            </a:r>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503050405090304"/>
              </a:rPr>
              <a:t>进化</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论</a:t>
            </a:r>
            <a:endPar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p:txBody>
      </p:sp>
      <p:sp>
        <p:nvSpPr>
          <p:cNvPr id="7" name="矩形 6"/>
          <p:cNvSpPr/>
          <p:nvPr/>
        </p:nvSpPr>
        <p:spPr>
          <a:xfrm>
            <a:off x="913002" y="189542"/>
            <a:ext cx="4339650" cy="666657"/>
          </a:xfrm>
          <a:prstGeom prst="rect">
            <a:avLst/>
          </a:prstGeom>
        </p:spPr>
        <p:txBody>
          <a:bodyPr wrap="none">
            <a:spAutoFit/>
          </a:bodyPr>
          <a:lstStyle/>
          <a:p>
            <a:pPr>
              <a:lnSpc>
                <a:spcPct val="250000"/>
              </a:lnSpc>
            </a:pPr>
            <a:r>
              <a:rPr lang="zh-CN" altLang="en-US" dirty="0">
                <a:solidFill>
                  <a:srgbClr val="080808"/>
                </a:solidFill>
                <a:latin typeface="微软雅黑" panose="020B0503020204020204" pitchFamily="34" charset="-122"/>
                <a:ea typeface="微软雅黑" panose="020B0503020204020204" pitchFamily="34" charset="-122"/>
              </a:rPr>
              <a:t>二、社会学创立时期的主要代表</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选择</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endParaRPr lang="en-US" altLang="zh-CN" dirty="0">
              <a:solidFill>
                <a:srgbClr val="080808"/>
              </a:solidFill>
              <a:latin typeface="微软雅黑" panose="020B0503020204020204" pitchFamily="34" charset="-122"/>
              <a:ea typeface="微软雅黑" panose="020B0503020204020204" pitchFamily="34" charset="-122"/>
            </a:endParaRPr>
          </a:p>
        </p:txBody>
      </p:sp>
      <p:sp>
        <p:nvSpPr>
          <p:cNvPr id="8" name="五角星 10"/>
          <p:cNvSpPr/>
          <p:nvPr/>
        </p:nvSpPr>
        <p:spPr>
          <a:xfrm>
            <a:off x="5350257" y="40799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 name="五角星 10"/>
          <p:cNvSpPr/>
          <p:nvPr/>
        </p:nvSpPr>
        <p:spPr>
          <a:xfrm>
            <a:off x="5782287" y="41774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10" name="图示 9"/>
          <p:cNvGraphicFramePr/>
          <p:nvPr/>
        </p:nvGraphicFramePr>
        <p:xfrm>
          <a:off x="8759391" y="21720"/>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802838" y="1557664"/>
          <a:ext cx="10584735" cy="4536314"/>
        </p:xfrm>
        <a:graphic>
          <a:graphicData uri="http://schemas.openxmlformats.org/drawingml/2006/table">
            <a:tbl>
              <a:tblPr firstRow="1" firstCol="1" bandRow="1"/>
              <a:tblGrid>
                <a:gridCol w="1521555"/>
                <a:gridCol w="1918483"/>
                <a:gridCol w="3302831"/>
                <a:gridCol w="3841866"/>
              </a:tblGrid>
              <a:tr h="607236">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时期</a:t>
                      </a:r>
                      <a:r>
                        <a:rPr 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a:t>
                      </a: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人物</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代表作</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alt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r>
              <a:tr h="1736946">
                <a:tc rowSpan="3">
                  <a:txBody>
                    <a:bodyPr/>
                    <a:lstStyle/>
                    <a:p>
                      <a:pPr algn="ctr">
                        <a:lnSpc>
                          <a:spcPct val="150000"/>
                        </a:lnSpc>
                        <a:spcAft>
                          <a:spcPts val="0"/>
                        </a:spcAft>
                      </a:pPr>
                      <a:r>
                        <a:rPr lang="zh-CN" altLang="en-US"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a:t>
                      </a:r>
                      <a:endParaRPr lang="en-US" alt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lnSpc>
                          <a:spcPct val="150000"/>
                        </a:lnSpc>
                        <a:spcAft>
                          <a:spcPts val="0"/>
                        </a:spcAft>
                      </a:pPr>
                      <a:r>
                        <a:rPr lang="zh-CN" sz="28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创立</a:t>
                      </a:r>
                      <a:r>
                        <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时期</a:t>
                      </a:r>
                      <a:endParaRPr lang="en-US" alt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lnSpc>
                          <a:spcPct val="150000"/>
                        </a:lnSpc>
                        <a:spcAft>
                          <a:spcPts val="0"/>
                        </a:spcAft>
                      </a:pPr>
                      <a:r>
                        <a:rPr lang="zh-CN" altLang="en-US"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（选择）</a:t>
                      </a:r>
                      <a:endPar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《实证哲学教程》</a:t>
                      </a:r>
                      <a:endParaRPr lang="zh-CN" sz="24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zh-CN"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02710">
                <a:tc vMerge="1">
                  <a:tcPr/>
                </a:tc>
                <a:tc>
                  <a:txBody>
                    <a:bodyPr/>
                    <a:lstStyle/>
                    <a:p>
                      <a:pPr algn="ctr">
                        <a:spcAft>
                          <a:spcPts val="0"/>
                        </a:spcAft>
                      </a:pP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《德意志意识形态》、《共产党宣言》、《政治经济学批判》、</a:t>
                      </a:r>
                      <a:r>
                        <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《资本论》</a:t>
                      </a:r>
                      <a:endPar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社会学的主要奠基人；</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创立了社会学的基础理论；</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理论注重实际</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9422">
                <a:tc vMerge="1">
                  <a:tcPr/>
                </a:tc>
                <a:tc>
                  <a:txBody>
                    <a:bodyPr/>
                    <a:lstStyle/>
                    <a:p>
                      <a:pPr algn="ctr">
                        <a:spcAft>
                          <a:spcPts val="0"/>
                        </a:spcAft>
                      </a:pP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斯宾塞（英）</a:t>
                      </a: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zh-CN" sz="2000" kern="100" dirty="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151071" y="5301924"/>
            <a:ext cx="3262433" cy="707886"/>
          </a:xfrm>
          <a:prstGeom prst="rect">
            <a:avLst/>
          </a:prstGeom>
        </p:spPr>
        <p:txBody>
          <a:bodyPr wrap="none">
            <a:spAutoFit/>
          </a:bodyPr>
          <a:lstStyle/>
          <a:p>
            <a:pPr lvl="0" algn="ctr" eaLnBrk="1" fontAlgn="auto" hangingPunct="1">
              <a:spcBef>
                <a:spcPts val="0"/>
              </a:spcBef>
              <a:spcAft>
                <a:spcPts val="0"/>
              </a:spcAft>
            </a:pPr>
            <a:r>
              <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社会静力学</a:t>
            </a:r>
            <a:r>
              <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a:t>
            </a:r>
            <a:endPar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lvl="0" algn="ctr" eaLnBrk="1" fontAlgn="auto" hangingPunct="1">
              <a:spcBef>
                <a:spcPts val="0"/>
              </a:spcBef>
              <a:spcAft>
                <a:spcPts val="0"/>
              </a:spcAft>
            </a:pP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学研究</a:t>
            </a:r>
            <a:r>
              <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社会学原理</a:t>
            </a:r>
            <a:r>
              <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p:txBody>
      </p:sp>
      <p:sp>
        <p:nvSpPr>
          <p:cNvPr id="6" name="矩形 5"/>
          <p:cNvSpPr/>
          <p:nvPr/>
        </p:nvSpPr>
        <p:spPr>
          <a:xfrm>
            <a:off x="913002" y="189542"/>
            <a:ext cx="4463081" cy="666657"/>
          </a:xfrm>
          <a:prstGeom prst="rect">
            <a:avLst/>
          </a:prstGeom>
        </p:spPr>
        <p:txBody>
          <a:bodyPr wrap="none">
            <a:spAutoFit/>
          </a:bodyPr>
          <a:lstStyle/>
          <a:p>
            <a:pPr>
              <a:lnSpc>
                <a:spcPct val="250000"/>
              </a:lnSpc>
            </a:pPr>
            <a:r>
              <a:rPr lang="en-US" altLang="zh-CN" dirty="0">
                <a:solidFill>
                  <a:srgbClr val="080808"/>
                </a:solidFill>
                <a:latin typeface="微软雅黑" panose="020B0503020204020204" pitchFamily="34" charset="-122"/>
                <a:ea typeface="微软雅黑" panose="020B0503020204020204" pitchFamily="34" charset="-122"/>
              </a:rPr>
              <a:t>1.1.2 </a:t>
            </a:r>
            <a:r>
              <a:rPr lang="zh-CN" altLang="en-US" dirty="0">
                <a:solidFill>
                  <a:srgbClr val="080808"/>
                </a:solidFill>
                <a:latin typeface="微软雅黑" panose="020B0503020204020204" pitchFamily="34" charset="-122"/>
                <a:ea typeface="微软雅黑" panose="020B0503020204020204" pitchFamily="34" charset="-122"/>
              </a:rPr>
              <a:t>社会学创立时期的主要代表</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选择</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endParaRPr lang="en-US" altLang="zh-CN" dirty="0">
              <a:solidFill>
                <a:srgbClr val="080808"/>
              </a:solidFill>
              <a:latin typeface="微软雅黑" panose="020B0503020204020204" pitchFamily="34" charset="-122"/>
              <a:ea typeface="微软雅黑" panose="020B0503020204020204" pitchFamily="34" charset="-122"/>
            </a:endParaRPr>
          </a:p>
        </p:txBody>
      </p:sp>
      <p:sp>
        <p:nvSpPr>
          <p:cNvPr id="7" name="五角星 10"/>
          <p:cNvSpPr/>
          <p:nvPr/>
        </p:nvSpPr>
        <p:spPr>
          <a:xfrm>
            <a:off x="5350257" y="40799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8" name="五角星 10"/>
          <p:cNvSpPr/>
          <p:nvPr/>
        </p:nvSpPr>
        <p:spPr>
          <a:xfrm>
            <a:off x="5782287" y="41774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9" name="图示 8"/>
          <p:cNvGraphicFramePr/>
          <p:nvPr/>
        </p:nvGraphicFramePr>
        <p:xfrm>
          <a:off x="8759391" y="21720"/>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802838" y="1197639"/>
          <a:ext cx="10584735" cy="4987698"/>
        </p:xfrm>
        <a:graphic>
          <a:graphicData uri="http://schemas.openxmlformats.org/drawingml/2006/table">
            <a:tbl>
              <a:tblPr firstRow="1" firstCol="1" bandRow="1"/>
              <a:tblGrid>
                <a:gridCol w="1521555"/>
                <a:gridCol w="1918483"/>
                <a:gridCol w="3302831"/>
                <a:gridCol w="3841866"/>
              </a:tblGrid>
              <a:tr h="713262">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时期</a:t>
                      </a:r>
                      <a:r>
                        <a:rPr 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a:t>
                      </a: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人物</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代表作</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alt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r>
              <a:tr h="1878918">
                <a:tc rowSpan="3">
                  <a:txBody>
                    <a:bodyPr/>
                    <a:lstStyle/>
                    <a:p>
                      <a:pPr algn="ctr">
                        <a:lnSpc>
                          <a:spcPct val="150000"/>
                        </a:lnSpc>
                        <a:spcAft>
                          <a:spcPts val="0"/>
                        </a:spcAft>
                      </a:pPr>
                      <a:r>
                        <a:rPr lang="zh-CN" altLang="en-US"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a:t>
                      </a:r>
                      <a:endParaRPr lang="en-US" alt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lnSpc>
                          <a:spcPct val="150000"/>
                        </a:lnSpc>
                        <a:spcAft>
                          <a:spcPts val="0"/>
                        </a:spcAft>
                      </a:pPr>
                      <a:r>
                        <a:rPr lang="zh-CN" sz="28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创立</a:t>
                      </a:r>
                      <a:r>
                        <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时期</a:t>
                      </a:r>
                      <a:endParaRPr lang="en-US" alt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lnSpc>
                          <a:spcPct val="150000"/>
                        </a:lnSpc>
                        <a:spcAft>
                          <a:spcPts val="0"/>
                        </a:spcAft>
                      </a:pPr>
                      <a:r>
                        <a:rPr lang="zh-CN" altLang="en-US"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（选择）</a:t>
                      </a:r>
                      <a:endPar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《实证哲学教程》</a:t>
                      </a:r>
                      <a:endParaRPr lang="zh-CN" sz="24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①是</a:t>
                      </a:r>
                      <a:r>
                        <a:rPr lang="zh-CN" altLang="en-US"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实证主义</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社会学代表。</a:t>
                      </a:r>
                      <a:endPar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②把社会学分为社会静力学和动力学两个部分。分别对应两个核心概念是</a:t>
                      </a:r>
                      <a:r>
                        <a:rPr lang="zh-CN" altLang="zh-CN"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秩序和进步</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③认为社会学居于科学的</a:t>
                      </a:r>
                      <a:r>
                        <a:rPr lang="zh-CN" altLang="en-US"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最高</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层次，是</a:t>
                      </a:r>
                      <a:r>
                        <a:rPr lang="zh-CN" altLang="en-US"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学科之皇后</a:t>
                      </a:r>
                      <a:endParaRPr lang="zh-CN"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50800">
                <a:tc vMerge="1">
                  <a:tcPr/>
                </a:tc>
                <a:tc>
                  <a:txBody>
                    <a:bodyPr/>
                    <a:lstStyle/>
                    <a:p>
                      <a:pPr algn="ctr">
                        <a:spcAft>
                          <a:spcPts val="0"/>
                        </a:spcAft>
                      </a:pP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《德意志意识形态</a:t>
                      </a:r>
                      <a:r>
                        <a:rPr 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共产党宣言</a:t>
                      </a:r>
                      <a:r>
                        <a:rPr 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政治经济学批判</a:t>
                      </a:r>
                      <a:r>
                        <a:rPr 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smtClean="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2000" b="1" kern="100" dirty="0" smtClean="0">
                          <a:solidFill>
                            <a:srgbClr val="C00000"/>
                          </a:solidFill>
                          <a:effectLst/>
                          <a:latin typeface="微软雅黑" panose="020B0503020204020204" pitchFamily="34" charset="-122"/>
                          <a:ea typeface="微软雅黑" panose="020B0503020204020204" pitchFamily="34" charset="-122"/>
                          <a:cs typeface="Times New Roman" panose="02020503050405090304"/>
                        </a:rPr>
                        <a:t>《</a:t>
                      </a:r>
                      <a:r>
                        <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资本论》</a:t>
                      </a:r>
                      <a:endPar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社会学的主要奠基人；</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创立了社会学的基础理论；</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理论注重实际</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44718">
                <a:tc vMerge="1">
                  <a:tcPr/>
                </a:tc>
                <a:tc>
                  <a:txBody>
                    <a:bodyPr/>
                    <a:lstStyle/>
                    <a:p>
                      <a:pPr algn="ctr">
                        <a:spcAft>
                          <a:spcPts val="0"/>
                        </a:spcAft>
                      </a:pP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斯宾塞（英）</a:t>
                      </a: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zh-CN" sz="2000" kern="100" dirty="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2254998" y="2215594"/>
            <a:ext cx="2078267" cy="830997"/>
          </a:xfrm>
          <a:prstGeom prst="rect">
            <a:avLst/>
          </a:prstGeom>
        </p:spPr>
        <p:txBody>
          <a:bodyPr wrap="square">
            <a:spAutoFit/>
          </a:bodyPr>
          <a:lstStyle/>
          <a:p>
            <a:pPr lvl="0" algn="ctr" eaLnBrk="1" fontAlgn="auto" hangingPunct="1">
              <a:spcBef>
                <a:spcPts val="0"/>
              </a:spcBef>
              <a:spcAft>
                <a:spcPts val="0"/>
              </a:spcAft>
            </a:pPr>
            <a:r>
              <a:rPr lang="zh-CN" altLang="en-US"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rPr>
              <a:t>孔德（法）</a:t>
            </a:r>
            <a:endParaRPr lang="en-US" altLang="zh-CN"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endParaRPr>
          </a:p>
          <a:p>
            <a:pPr lvl="0" algn="ctr" eaLnBrk="1" fontAlgn="auto" hangingPunct="1">
              <a:spcBef>
                <a:spcPts val="0"/>
              </a:spcBef>
              <a:spcAft>
                <a:spcPts val="0"/>
              </a:spcAft>
            </a:pPr>
            <a:r>
              <a:rPr lang="zh-CN" altLang="en-US" sz="2400" b="1" kern="100" dirty="0" smtClean="0">
                <a:solidFill>
                  <a:srgbClr val="00B050"/>
                </a:solidFill>
                <a:latin typeface="微软雅黑" panose="020B0503020204020204" pitchFamily="34" charset="-122"/>
                <a:ea typeface="微软雅黑" panose="020B0503020204020204" pitchFamily="34" charset="-122"/>
                <a:cs typeface="Times New Roman" panose="02020503050405090304"/>
              </a:rPr>
              <a:t>社会</a:t>
            </a:r>
            <a:r>
              <a:rPr lang="zh-CN" altLang="en-US"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rPr>
              <a:t>学之</a:t>
            </a:r>
            <a:r>
              <a:rPr lang="zh-CN" altLang="en-US" sz="2400" b="1" kern="100" dirty="0" smtClean="0">
                <a:solidFill>
                  <a:srgbClr val="00B050"/>
                </a:solidFill>
                <a:latin typeface="微软雅黑" panose="020B0503020204020204" pitchFamily="34" charset="-122"/>
                <a:ea typeface="微软雅黑" panose="020B0503020204020204" pitchFamily="34" charset="-122"/>
                <a:cs typeface="Times New Roman" panose="02020503050405090304"/>
              </a:rPr>
              <a:t>父</a:t>
            </a:r>
            <a:endParaRPr lang="zh-CN" altLang="en-US"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endParaRPr>
          </a:p>
        </p:txBody>
      </p:sp>
      <p:sp>
        <p:nvSpPr>
          <p:cNvPr id="3" name="矩形 2"/>
          <p:cNvSpPr/>
          <p:nvPr/>
        </p:nvSpPr>
        <p:spPr>
          <a:xfrm>
            <a:off x="2278468" y="4121668"/>
            <a:ext cx="2031326" cy="461665"/>
          </a:xfrm>
          <a:prstGeom prst="rect">
            <a:avLst/>
          </a:prstGeom>
        </p:spPr>
        <p:txBody>
          <a:bodyPr wrap="none">
            <a:spAutoFit/>
          </a:bodyPr>
          <a:lstStyle/>
          <a:p>
            <a:pPr lvl="0" algn="ctr" eaLnBrk="1" fontAlgn="auto" hangingPunct="1">
              <a:spcBef>
                <a:spcPts val="0"/>
              </a:spcBef>
              <a:spcAft>
                <a:spcPts val="0"/>
              </a:spcAft>
            </a:pPr>
            <a:r>
              <a:rPr lang="zh-CN" altLang="en-US"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rPr>
              <a:t>马克思（德）</a:t>
            </a:r>
            <a:endParaRPr lang="zh-CN" altLang="en-US" sz="2400" b="1" kern="100" dirty="0">
              <a:solidFill>
                <a:srgbClr val="00B050"/>
              </a:solidFill>
              <a:latin typeface="微软雅黑" panose="020B0503020204020204" pitchFamily="34" charset="-122"/>
              <a:ea typeface="微软雅黑" panose="020B0503020204020204" pitchFamily="34" charset="-122"/>
              <a:cs typeface="Times New Roman" panose="02020503050405090304"/>
            </a:endParaRPr>
          </a:p>
        </p:txBody>
      </p:sp>
      <p:sp>
        <p:nvSpPr>
          <p:cNvPr id="5" name="矩形 4"/>
          <p:cNvSpPr/>
          <p:nvPr/>
        </p:nvSpPr>
        <p:spPr>
          <a:xfrm>
            <a:off x="5008287" y="5169674"/>
            <a:ext cx="1980029" cy="1015663"/>
          </a:xfrm>
          <a:prstGeom prst="rect">
            <a:avLst/>
          </a:prstGeom>
        </p:spPr>
        <p:txBody>
          <a:bodyPr wrap="none">
            <a:spAutoFit/>
          </a:bodyPr>
          <a:lstStyle/>
          <a:p>
            <a:pPr lvl="0" algn="ctr" eaLnBrk="1" fontAlgn="auto" hangingPunct="1">
              <a:spcBef>
                <a:spcPts val="0"/>
              </a:spcBef>
              <a:spcAft>
                <a:spcPts val="0"/>
              </a:spcAft>
            </a:pPr>
            <a:r>
              <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社会静力学</a:t>
            </a:r>
            <a:r>
              <a:rPr lang="en-US" altLang="zh-CN" sz="20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lvl="0" algn="ctr" eaLnBrk="1" fontAlgn="auto" hangingPunct="1">
              <a:spcBef>
                <a:spcPts val="0"/>
              </a:spcBef>
              <a:spcAft>
                <a:spcPts val="0"/>
              </a:spcAft>
            </a:pPr>
            <a:r>
              <a:rPr lang="en-US" altLang="zh-CN" sz="20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0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社会学</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研究</a:t>
            </a:r>
            <a:r>
              <a:rPr lang="en-US" altLang="zh-CN" sz="20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lvl="0" algn="ctr" eaLnBrk="1" fontAlgn="auto" hangingPunct="1">
              <a:spcBef>
                <a:spcPts val="0"/>
              </a:spcBef>
              <a:spcAft>
                <a:spcPts val="0"/>
              </a:spcAft>
            </a:pPr>
            <a:r>
              <a:rPr lang="en-US" altLang="zh-CN" sz="20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社会学原理</a:t>
            </a:r>
            <a:r>
              <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p:txBody>
      </p:sp>
      <p:sp>
        <p:nvSpPr>
          <p:cNvPr id="6" name="矩形 5"/>
          <p:cNvSpPr/>
          <p:nvPr/>
        </p:nvSpPr>
        <p:spPr>
          <a:xfrm>
            <a:off x="7622621" y="5301924"/>
            <a:ext cx="3512935" cy="707886"/>
          </a:xfrm>
          <a:prstGeom prst="rect">
            <a:avLst/>
          </a:prstGeom>
        </p:spPr>
        <p:txBody>
          <a:bodyPr wrap="square">
            <a:spAutoFit/>
          </a:bodyPr>
          <a:lstStyle/>
          <a:p>
            <a:pPr lvl="0" eaLnBrk="1" fontAlgn="auto" hangingPunct="1">
              <a:spcBef>
                <a:spcPts val="0"/>
              </a:spcBef>
              <a:spcAft>
                <a:spcPts val="0"/>
              </a:spcAft>
            </a:pP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a:t>
            </a:r>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503050405090304"/>
              </a:rPr>
              <a:t>有机体</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论（超有机体）、</a:t>
            </a:r>
            <a:r>
              <a:rPr lang="zh-CN" altLang="en-US" sz="2000" kern="100" dirty="0">
                <a:solidFill>
                  <a:srgbClr val="C00000"/>
                </a:solidFill>
                <a:latin typeface="微软雅黑" panose="020B0503020204020204" pitchFamily="34" charset="-122"/>
                <a:ea typeface="微软雅黑" panose="020B0503020204020204" pitchFamily="34" charset="-122"/>
                <a:cs typeface="Times New Roman" panose="02020503050405090304"/>
              </a:rPr>
              <a:t>进化</a:t>
            </a:r>
            <a:r>
              <a:rPr lang="zh-CN" altLang="en-US" sz="2000" kern="100" dirty="0">
                <a:solidFill>
                  <a:srgbClr val="080808"/>
                </a:solidFill>
                <a:latin typeface="微软雅黑" panose="020B0503020204020204" pitchFamily="34" charset="-122"/>
                <a:ea typeface="微软雅黑" panose="020B0503020204020204" pitchFamily="34" charset="-122"/>
                <a:cs typeface="Times New Roman" panose="02020503050405090304"/>
              </a:rPr>
              <a:t>论</a:t>
            </a:r>
            <a:endParaRPr lang="en-US" altLang="zh-CN" sz="20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p:txBody>
      </p:sp>
      <p:sp>
        <p:nvSpPr>
          <p:cNvPr id="7" name="矩形 6"/>
          <p:cNvSpPr/>
          <p:nvPr/>
        </p:nvSpPr>
        <p:spPr>
          <a:xfrm>
            <a:off x="913002" y="189542"/>
            <a:ext cx="4339650" cy="666657"/>
          </a:xfrm>
          <a:prstGeom prst="rect">
            <a:avLst/>
          </a:prstGeom>
        </p:spPr>
        <p:txBody>
          <a:bodyPr wrap="none">
            <a:spAutoFit/>
          </a:bodyPr>
          <a:lstStyle/>
          <a:p>
            <a:pPr>
              <a:lnSpc>
                <a:spcPct val="250000"/>
              </a:lnSpc>
            </a:pPr>
            <a:r>
              <a:rPr lang="zh-CN" altLang="en-US" dirty="0">
                <a:solidFill>
                  <a:srgbClr val="080808"/>
                </a:solidFill>
                <a:latin typeface="微软雅黑" panose="020B0503020204020204" pitchFamily="34" charset="-122"/>
                <a:ea typeface="微软雅黑" panose="020B0503020204020204" pitchFamily="34" charset="-122"/>
              </a:rPr>
              <a:t>二、社会学创立时期的主要代表</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选择</a:t>
            </a:r>
            <a:r>
              <a:rPr lang="zh-CN" altLang="en-US" dirty="0">
                <a:solidFill>
                  <a:schemeClr val="tx1">
                    <a:lumMod val="50000"/>
                  </a:schemeClr>
                </a:solidFill>
                <a:latin typeface="微软雅黑" panose="020B0503020204020204" pitchFamily="34" charset="-122"/>
                <a:ea typeface="微软雅黑" panose="020B0503020204020204" pitchFamily="34" charset="-122"/>
              </a:rPr>
              <a:t>）</a:t>
            </a:r>
            <a:endParaRPr lang="en-US" altLang="zh-CN" dirty="0">
              <a:solidFill>
                <a:srgbClr val="080808"/>
              </a:solidFill>
              <a:latin typeface="微软雅黑" panose="020B0503020204020204" pitchFamily="34" charset="-122"/>
              <a:ea typeface="微软雅黑" panose="020B0503020204020204" pitchFamily="34" charset="-122"/>
            </a:endParaRPr>
          </a:p>
        </p:txBody>
      </p:sp>
      <p:sp>
        <p:nvSpPr>
          <p:cNvPr id="8" name="五角星 10"/>
          <p:cNvSpPr/>
          <p:nvPr/>
        </p:nvSpPr>
        <p:spPr>
          <a:xfrm>
            <a:off x="5350257" y="40799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 name="五角星 10"/>
          <p:cNvSpPr/>
          <p:nvPr/>
        </p:nvSpPr>
        <p:spPr>
          <a:xfrm>
            <a:off x="5782287" y="417748"/>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10" name="图示 9"/>
          <p:cNvGraphicFramePr/>
          <p:nvPr/>
        </p:nvGraphicFramePr>
        <p:xfrm>
          <a:off x="8759391" y="21720"/>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总结一下</a:t>
            </a:r>
            <a:endParaRPr kumimoji="1" lang="zh-CN" altLang="en-US" dirty="0"/>
          </a:p>
        </p:txBody>
      </p:sp>
      <p:graphicFrame>
        <p:nvGraphicFramePr>
          <p:cNvPr id="4" name="图示 3"/>
          <p:cNvGraphicFramePr/>
          <p:nvPr/>
        </p:nvGraphicFramePr>
        <p:xfrm>
          <a:off x="910845" y="840035"/>
          <a:ext cx="10522750" cy="55891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68543" y="2277714"/>
            <a:ext cx="10922622" cy="1781385"/>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被人们称为社会学之父的是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孔德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斯宾塞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涂尔干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韦伯</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54" name="矩形 53"/>
          <p:cNvSpPr/>
          <p:nvPr/>
        </p:nvSpPr>
        <p:spPr>
          <a:xfrm>
            <a:off x="868543" y="2277714"/>
            <a:ext cx="10922622" cy="1781385"/>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被人们称为社会学之父的是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A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A.</a:t>
            </a:r>
            <a:r>
              <a:rPr lang="zh-CN" altLang="en-US" sz="2400" dirty="0">
                <a:solidFill>
                  <a:srgbClr val="C00000"/>
                </a:solidFill>
                <a:latin typeface="微软雅黑" panose="020B0503020204020204" pitchFamily="34" charset="-122"/>
                <a:ea typeface="微软雅黑" panose="020B0503020204020204" pitchFamily="34" charset="-122"/>
              </a:rPr>
              <a:t>孔德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斯宾塞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涂尔干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韦伯</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83115" y="1672907"/>
            <a:ext cx="8830938" cy="35137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397" tIns="25397" rIns="25397" bIns="25397" numCol="1" spcCol="38100" rtlCol="0" anchor="ctr">
            <a:spAutoFit/>
          </a:bodyPr>
          <a:lstStyle/>
          <a:p>
            <a:pPr defTabSz="412750">
              <a:lnSpc>
                <a:spcPct val="150000"/>
              </a:lnSpc>
            </a:pPr>
            <a:r>
              <a:rPr lang="en-US" altLang="zh-CN"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sym typeface="Helvetica Neue" panose="02000503000000020004"/>
              </a:rPr>
              <a:t>1</a:t>
            </a:r>
            <a:r>
              <a:rPr lang="zh-CN" altLang="en-US"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sym typeface="Helvetica Neue" panose="02000503000000020004"/>
              </a:rPr>
              <a:t>、每天</a:t>
            </a:r>
            <a:r>
              <a:rPr lang="en-US" altLang="zh-CN" sz="3000" dirty="0">
                <a:solidFill>
                  <a:srgbClr val="FF0000"/>
                </a:solidFill>
                <a:latin typeface="雅痞-简" panose="020F0603040207020204" pitchFamily="34" charset="-122"/>
                <a:ea typeface="雅痞-简" panose="020F0603040207020204" pitchFamily="34" charset="-122"/>
                <a:cs typeface="雅痞-简" panose="020F0603040207020204" pitchFamily="34" charset="-122"/>
                <a:sym typeface="Helvetica Neue" panose="02000503000000020004"/>
              </a:rPr>
              <a:t>7</a:t>
            </a:r>
            <a:r>
              <a:rPr lang="zh-CN" altLang="en-US" sz="3000" dirty="0">
                <a:solidFill>
                  <a:srgbClr val="FF0000"/>
                </a:solidFill>
                <a:latin typeface="雅痞-简" panose="020F0603040207020204" pitchFamily="34" charset="-122"/>
                <a:ea typeface="雅痞-简" panose="020F0603040207020204" pitchFamily="34" charset="-122"/>
                <a:cs typeface="雅痞-简" panose="020F0603040207020204" pitchFamily="34" charset="-122"/>
                <a:sym typeface="Helvetica Neue" panose="02000503000000020004"/>
              </a:rPr>
              <a:t>点</a:t>
            </a:r>
            <a:r>
              <a:rPr lang="en-US" altLang="zh-CN" sz="3000" dirty="0">
                <a:solidFill>
                  <a:srgbClr val="FF0000"/>
                </a:solidFill>
                <a:latin typeface="雅痞-简" panose="020F0603040207020204" pitchFamily="34" charset="-122"/>
                <a:ea typeface="雅痞-简" panose="020F0603040207020204" pitchFamily="34" charset="-122"/>
                <a:cs typeface="雅痞-简" panose="020F0603040207020204" pitchFamily="34" charset="-122"/>
                <a:sym typeface="Helvetica Neue" panose="02000503000000020004"/>
              </a:rPr>
              <a:t>15</a:t>
            </a:r>
            <a:r>
              <a:rPr lang="zh-CN" altLang="en-US"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sym typeface="Helvetica Neue" panose="02000503000000020004"/>
              </a:rPr>
              <a:t>讲前一节课作业，</a:t>
            </a:r>
            <a:r>
              <a:rPr lang="en-US" altLang="zh-CN" sz="3000" dirty="0">
                <a:solidFill>
                  <a:srgbClr val="FF0000"/>
                </a:solidFill>
                <a:latin typeface="雅痞-简" panose="020F0603040207020204" pitchFamily="34" charset="-122"/>
                <a:ea typeface="雅痞-简" panose="020F0603040207020204" pitchFamily="34" charset="-122"/>
                <a:cs typeface="雅痞-简" panose="020F0603040207020204" pitchFamily="34" charset="-122"/>
                <a:sym typeface="Helvetica Neue" panose="02000503000000020004"/>
              </a:rPr>
              <a:t>7</a:t>
            </a:r>
            <a:r>
              <a:rPr lang="zh-CN" altLang="en-US" sz="3000" dirty="0">
                <a:solidFill>
                  <a:srgbClr val="FF0000"/>
                </a:solidFill>
                <a:latin typeface="雅痞-简" panose="020F0603040207020204" pitchFamily="34" charset="-122"/>
                <a:ea typeface="雅痞-简" panose="020F0603040207020204" pitchFamily="34" charset="-122"/>
                <a:cs typeface="雅痞-简" panose="020F0603040207020204" pitchFamily="34" charset="-122"/>
                <a:sym typeface="Helvetica Neue" panose="02000503000000020004"/>
              </a:rPr>
              <a:t>点</a:t>
            </a:r>
            <a:r>
              <a:rPr lang="en-US" altLang="zh-CN" sz="3000" dirty="0">
                <a:solidFill>
                  <a:srgbClr val="FF0000"/>
                </a:solidFill>
                <a:latin typeface="雅痞-简" panose="020F0603040207020204" pitchFamily="34" charset="-122"/>
                <a:ea typeface="雅痞-简" panose="020F0603040207020204" pitchFamily="34" charset="-122"/>
                <a:cs typeface="雅痞-简" panose="020F0603040207020204" pitchFamily="34" charset="-122"/>
                <a:sym typeface="Helvetica Neue" panose="02000503000000020004"/>
              </a:rPr>
              <a:t>30</a:t>
            </a:r>
            <a:r>
              <a:rPr lang="zh-CN" altLang="en-US"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rPr>
              <a:t>正式开始上课</a:t>
            </a:r>
            <a:endParaRPr lang="en-US" altLang="zh-CN"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endParaRPr>
          </a:p>
          <a:p>
            <a:pPr algn="l">
              <a:lnSpc>
                <a:spcPct val="150000"/>
              </a:lnSpc>
            </a:pPr>
            <a:r>
              <a:rPr lang="en-US" altLang="zh-CN"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rPr>
              <a:t>2</a:t>
            </a:r>
            <a:r>
              <a:rPr lang="zh-CN" altLang="en-US"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rPr>
              <a:t>、记得</a:t>
            </a:r>
            <a:r>
              <a:rPr lang="zh-CN" altLang="en-US" sz="3000" dirty="0">
                <a:solidFill>
                  <a:srgbClr val="FF0000"/>
                </a:solidFill>
                <a:latin typeface="雅痞-简" panose="020F0603040207020204" pitchFamily="34" charset="-122"/>
                <a:ea typeface="雅痞-简" panose="020F0603040207020204" pitchFamily="34" charset="-122"/>
                <a:cs typeface="雅痞-简" panose="020F0603040207020204" pitchFamily="34" charset="-122"/>
              </a:rPr>
              <a:t>更新</a:t>
            </a:r>
            <a:r>
              <a:rPr lang="en-US" altLang="zh-CN" sz="3000" dirty="0">
                <a:solidFill>
                  <a:srgbClr val="FF0000"/>
                </a:solidFill>
                <a:latin typeface="雅痞-简" panose="020F0603040207020204" pitchFamily="34" charset="-122"/>
                <a:ea typeface="雅痞-简" panose="020F0603040207020204" pitchFamily="34" charset="-122"/>
                <a:cs typeface="雅痞-简" panose="020F0603040207020204" pitchFamily="34" charset="-122"/>
              </a:rPr>
              <a:t>app</a:t>
            </a:r>
            <a:r>
              <a:rPr lang="zh-CN" altLang="en-US"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rPr>
              <a:t>，老师会给大家发错题</a:t>
            </a:r>
            <a:endParaRPr lang="en-US" altLang="zh-CN"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endParaRPr>
          </a:p>
          <a:p>
            <a:pPr algn="l">
              <a:lnSpc>
                <a:spcPct val="150000"/>
              </a:lnSpc>
            </a:pPr>
            <a:r>
              <a:rPr lang="en-US" altLang="zh-CN"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rPr>
              <a:t>3</a:t>
            </a:r>
            <a:r>
              <a:rPr lang="zh-CN" altLang="en-US"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rPr>
              <a:t>、听满</a:t>
            </a:r>
            <a:r>
              <a:rPr lang="en-US" altLang="zh-CN" sz="3000" dirty="0">
                <a:solidFill>
                  <a:srgbClr val="FF0000"/>
                </a:solidFill>
                <a:latin typeface="雅痞-简" panose="020F0603040207020204" pitchFamily="34" charset="-122"/>
                <a:ea typeface="雅痞-简" panose="020F0603040207020204" pitchFamily="34" charset="-122"/>
                <a:cs typeface="雅痞-简" panose="020F0603040207020204" pitchFamily="34" charset="-122"/>
              </a:rPr>
              <a:t>2</a:t>
            </a:r>
            <a:r>
              <a:rPr lang="zh-CN" altLang="en-US" sz="3000" dirty="0">
                <a:solidFill>
                  <a:srgbClr val="FF0000"/>
                </a:solidFill>
                <a:latin typeface="雅痞-简" panose="020F0603040207020204" pitchFamily="34" charset="-122"/>
                <a:ea typeface="雅痞-简" panose="020F0603040207020204" pitchFamily="34" charset="-122"/>
                <a:cs typeface="雅痞-简" panose="020F0603040207020204" pitchFamily="34" charset="-122"/>
              </a:rPr>
              <a:t>小时</a:t>
            </a:r>
            <a:r>
              <a:rPr lang="zh-CN" altLang="en-US"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rPr>
              <a:t>才会显示出勤哦</a:t>
            </a:r>
            <a:endParaRPr lang="en-US" altLang="zh-CN"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endParaRPr>
          </a:p>
          <a:p>
            <a:pPr algn="l">
              <a:lnSpc>
                <a:spcPct val="150000"/>
              </a:lnSpc>
            </a:pPr>
            <a:r>
              <a:rPr lang="en-US" altLang="zh-CN"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rPr>
              <a:t>4</a:t>
            </a:r>
            <a:r>
              <a:rPr lang="zh-CN" altLang="en-US"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rPr>
              <a:t>、跟课堂无关问题可以课间或课后问</a:t>
            </a:r>
            <a:endParaRPr lang="en-US" altLang="zh-CN"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endParaRPr>
          </a:p>
          <a:p>
            <a:pPr algn="l">
              <a:lnSpc>
                <a:spcPct val="150000"/>
              </a:lnSpc>
            </a:pPr>
            <a:r>
              <a:rPr lang="en-US" altLang="zh-CN"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rPr>
              <a:t>5</a:t>
            </a:r>
            <a:r>
              <a:rPr lang="zh-CN" altLang="en-US"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rPr>
              <a:t>、官方笔记老师已经上传好了哦</a:t>
            </a:r>
            <a:endParaRPr lang="en-US" altLang="zh-CN" sz="3000" dirty="0">
              <a:solidFill>
                <a:srgbClr val="000000"/>
              </a:solidFill>
              <a:latin typeface="雅痞-简" panose="020F0603040207020204" pitchFamily="34" charset="-122"/>
              <a:ea typeface="雅痞-简" panose="020F0603040207020204" pitchFamily="34" charset="-122"/>
              <a:cs typeface="雅痞-简" panose="020F0603040207020204" pitchFamily="34" charset="-122"/>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68543" y="1464918"/>
            <a:ext cx="10922622" cy="4551374"/>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．社会同生物一样也是一个有机体，但社会不是简单的有机体而是“超有机体”</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持这种观点的社会学者是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斯宾塞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涂尔干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韦伯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孔德</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68543" y="1464918"/>
            <a:ext cx="10922622" cy="4551374"/>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．社会同生物一样也是一个有机体，但社会不是简单的有机体而是“超有机体”</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持这种观点的社会学者是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A</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A.</a:t>
            </a:r>
            <a:r>
              <a:rPr lang="zh-CN" altLang="en-US" sz="2400" dirty="0">
                <a:solidFill>
                  <a:srgbClr val="C00000"/>
                </a:solidFill>
                <a:latin typeface="微软雅黑" panose="020B0503020204020204" pitchFamily="34" charset="-122"/>
                <a:ea typeface="微软雅黑" panose="020B0503020204020204" pitchFamily="34" charset="-122"/>
              </a:rPr>
              <a:t>斯宾塞    </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涂尔干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韦伯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孔德</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788974" y="1125634"/>
            <a:ext cx="10922622" cy="3997376"/>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．孔德编写的社会学著作是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实证哲学教程</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实证社会学教程</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实证科学教程</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实证社会科学教程</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788974" y="1125634"/>
            <a:ext cx="10922622" cy="3997376"/>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．孔德编写的社会学著作是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A</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A</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实证哲学教程</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实证社会学教程</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实证科学教程</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实证社会科学教程</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649032" y="1845684"/>
            <a:ext cx="10922622" cy="3351046"/>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孔德实证主义社会学的两个核心概念是</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社会和自然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．秩序和进步    </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．结构和稳定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．发展和变迁</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649032" y="1845684"/>
            <a:ext cx="10922622" cy="3351046"/>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孔德实证主义社会学的两个核心概念是（</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社会和自然    </a:t>
            </a:r>
            <a:r>
              <a:rPr lang="zh-CN" altLang="en-US" sz="2400" dirty="0">
                <a:solidFill>
                  <a:srgbClr val="C00000"/>
                </a:soli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rgbClr val="C00000"/>
                </a:solidFill>
                <a:latin typeface="微软雅黑" panose="020B0503020204020204" pitchFamily="34" charset="-122"/>
                <a:ea typeface="微软雅黑" panose="020B0503020204020204" pitchFamily="34" charset="-122"/>
              </a:rPr>
              <a:t>．秩序和进步    </a:t>
            </a:r>
            <a:endParaRPr lang="zh-CN" altLang="en-US"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．结构和稳定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．发展和变迁</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64708" y="1917689"/>
            <a:ext cx="10922622" cy="2797048"/>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．马克思的代表著作是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社会分工论</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资本论</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社会学研究</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社会静力学</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64708" y="1917689"/>
            <a:ext cx="10922622" cy="2797048"/>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．马克思的代表著作是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社会分工论</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	B</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资本论</a:t>
            </a:r>
            <a:r>
              <a:rPr lang="en-US" altLang="zh-CN" sz="2400" dirty="0">
                <a:solidFill>
                  <a:srgbClr val="C00000"/>
                </a:solidFill>
                <a:latin typeface="微软雅黑" panose="020B0503020204020204" pitchFamily="34" charset="-122"/>
                <a:ea typeface="微软雅黑" panose="020B0503020204020204" pitchFamily="34" charset="-122"/>
              </a:rPr>
              <a:t>》    </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社会学研究</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社会静力学</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643119" y="1989694"/>
            <a:ext cx="10922622" cy="3351046"/>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6.</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著名资产阶级社会学家斯宾塞是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法国人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德国人        </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英国人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美国人</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643119" y="1989694"/>
            <a:ext cx="10922622" cy="3351046"/>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6.</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著名资产阶级社会学家斯宾塞是（</a:t>
            </a:r>
            <a:r>
              <a:rPr lang="en-US" altLang="zh-CN" sz="2400" dirty="0">
                <a:solidFill>
                  <a:srgbClr val="C00000"/>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法国人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德国人        </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C.</a:t>
            </a:r>
            <a:r>
              <a:rPr lang="zh-CN" altLang="en-US" sz="2400" dirty="0">
                <a:solidFill>
                  <a:srgbClr val="C00000"/>
                </a:solidFill>
                <a:latin typeface="微软雅黑" panose="020B0503020204020204" pitchFamily="34" charset="-122"/>
                <a:ea typeface="微软雅黑" panose="020B0503020204020204" pitchFamily="34" charset="-122"/>
              </a:rPr>
              <a:t>英国人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美国人</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447161" y="1845683"/>
            <a:ext cx="5976415" cy="3323955"/>
          </a:xfrm>
          <a:prstGeom prst="rect">
            <a:avLst/>
          </a:prstGeom>
          <a:noFill/>
        </p:spPr>
        <p:txBody>
          <a:bodyPr wrap="square" lIns="91411" tIns="45704" rIns="91411" bIns="45704" rtlCol="0">
            <a:spAutoFit/>
          </a:bodyPr>
          <a:lstStyle/>
          <a:p>
            <a:pPr>
              <a:lnSpc>
                <a:spcPct val="150000"/>
              </a:lnSpc>
            </a:pPr>
            <a:r>
              <a:rPr lang="zh-CN" altLang="en-US" sz="2800" dirty="0">
                <a:solidFill>
                  <a:schemeClr val="tx1">
                    <a:lumMod val="50000"/>
                  </a:schemeClr>
                </a:solidFill>
                <a:latin typeface="微软雅黑" panose="020B0503020204020204" pitchFamily="34" charset="-122"/>
                <a:ea typeface="微软雅黑" panose="020B0503020204020204" pitchFamily="34" charset="-122"/>
              </a:rPr>
              <a:t>科目名称：社会学概论</a:t>
            </a:r>
            <a:endParaRPr lang="en-US" altLang="zh-CN" sz="28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tx1">
                    <a:lumMod val="50000"/>
                  </a:schemeClr>
                </a:solidFill>
                <a:latin typeface="微软雅黑" panose="020B0503020204020204" pitchFamily="34" charset="-122"/>
                <a:ea typeface="微软雅黑" panose="020B0503020204020204" pitchFamily="34" charset="-122"/>
              </a:rPr>
              <a:t>课程代码：</a:t>
            </a:r>
            <a:r>
              <a:rPr lang="en-US" altLang="zh-CN" sz="2800" dirty="0">
                <a:solidFill>
                  <a:schemeClr val="tx1">
                    <a:lumMod val="50000"/>
                  </a:schemeClr>
                </a:solidFill>
                <a:latin typeface="微软雅黑" panose="020B0503020204020204" pitchFamily="34" charset="-122"/>
                <a:ea typeface="微软雅黑" panose="020B0503020204020204" pitchFamily="34" charset="-122"/>
              </a:rPr>
              <a:t>00034</a:t>
            </a:r>
            <a:endParaRPr lang="en-US" altLang="zh-CN" sz="28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tx1">
                    <a:lumMod val="50000"/>
                  </a:schemeClr>
                </a:solidFill>
                <a:latin typeface="微软雅黑" panose="020B0503020204020204" pitchFamily="34" charset="-122"/>
                <a:ea typeface="微软雅黑" panose="020B0503020204020204" pitchFamily="34" charset="-122"/>
              </a:rPr>
              <a:t>主编：刘豪兴 徐珂</a:t>
            </a:r>
            <a:endParaRPr lang="en-US" altLang="zh-CN" sz="28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tx1">
                    <a:lumMod val="50000"/>
                  </a:schemeClr>
                </a:solidFill>
                <a:latin typeface="微软雅黑" panose="020B0503020204020204" pitchFamily="34" charset="-122"/>
                <a:ea typeface="微软雅黑" panose="020B0503020204020204" pitchFamily="34" charset="-122"/>
              </a:rPr>
              <a:t>出版社：外语教学与研究出版社</a:t>
            </a:r>
            <a:endParaRPr lang="en-US" altLang="zh-CN" sz="28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2800" dirty="0">
                <a:solidFill>
                  <a:schemeClr val="tx1">
                    <a:lumMod val="50000"/>
                  </a:schemeClr>
                </a:solidFill>
                <a:latin typeface="微软雅黑" panose="020B0503020204020204" pitchFamily="34" charset="-122"/>
                <a:ea typeface="微软雅黑" panose="020B0503020204020204" pitchFamily="34" charset="-122"/>
              </a:rPr>
              <a:t>出版年限：</a:t>
            </a:r>
            <a:r>
              <a:rPr lang="en-US" altLang="zh-CN" sz="2800" dirty="0">
                <a:solidFill>
                  <a:schemeClr val="tx1">
                    <a:lumMod val="50000"/>
                  </a:schemeClr>
                </a:solidFill>
                <a:latin typeface="微软雅黑" panose="020B0503020204020204" pitchFamily="34" charset="-122"/>
                <a:ea typeface="微软雅黑" panose="020B0503020204020204" pitchFamily="34" charset="-122"/>
              </a:rPr>
              <a:t>2012</a:t>
            </a:r>
            <a:r>
              <a:rPr lang="zh-CN" altLang="en-US" sz="2800" dirty="0">
                <a:solidFill>
                  <a:schemeClr val="tx1">
                    <a:lumMod val="50000"/>
                  </a:schemeClr>
                </a:solidFill>
                <a:latin typeface="微软雅黑" panose="020B0503020204020204" pitchFamily="34" charset="-122"/>
                <a:ea typeface="微软雅黑" panose="020B0503020204020204" pitchFamily="34" charset="-122"/>
              </a:rPr>
              <a:t>年版</a:t>
            </a:r>
            <a:endParaRPr lang="en-US" altLang="zh-CN" sz="2800" dirty="0">
              <a:solidFill>
                <a:schemeClr val="tx1">
                  <a:lumMod val="50000"/>
                </a:schemeClr>
              </a:solidFill>
              <a:latin typeface="微软雅黑" panose="020B0503020204020204" pitchFamily="34" charset="-122"/>
              <a:ea typeface="微软雅黑" panose="020B0503020204020204" pitchFamily="34" charset="-122"/>
            </a:endParaRPr>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tretch>
            <a:fillRect/>
          </a:stretch>
        </p:blipFill>
        <p:spPr bwMode="auto">
          <a:xfrm>
            <a:off x="1486886" y="1485659"/>
            <a:ext cx="2952205" cy="433284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1"/>
          <p:cNvSpPr>
            <a:spLocks noGrp="1"/>
          </p:cNvSpPr>
          <p:nvPr>
            <p:ph type="title"/>
          </p:nvPr>
        </p:nvSpPr>
        <p:spPr>
          <a:xfrm>
            <a:off x="754648" y="238371"/>
            <a:ext cx="10678947" cy="601664"/>
          </a:xfrm>
        </p:spPr>
        <p:txBody>
          <a:bodyPr/>
          <a:lstStyle/>
          <a:p>
            <a:r>
              <a:rPr lang="zh-CN" altLang="en-US" dirty="0"/>
              <a:t>教材版本</a:t>
            </a:r>
            <a:endParaRPr lang="zh-CN" alt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826" y="117564"/>
            <a:ext cx="4876656" cy="730393"/>
          </a:xfrm>
          <a:prstGeom prst="rect">
            <a:avLst/>
          </a:prstGeom>
        </p:spPr>
        <p:txBody>
          <a:bodyPr wrap="none">
            <a:spAutoFit/>
          </a:bodyPr>
          <a:lstStyle/>
          <a:p>
            <a:pPr>
              <a:lnSpc>
                <a:spcPct val="250000"/>
              </a:lnSpc>
            </a:pPr>
            <a:r>
              <a:rPr lang="zh-CN" altLang="en-US" sz="2000" dirty="0">
                <a:solidFill>
                  <a:srgbClr val="080808"/>
                </a:solidFill>
                <a:latin typeface="微软雅黑" panose="020B0503020204020204" pitchFamily="34" charset="-122"/>
                <a:ea typeface="微软雅黑" panose="020B0503020204020204" pitchFamily="34" charset="-122"/>
              </a:rPr>
              <a:t>三、</a:t>
            </a:r>
            <a:r>
              <a:rPr lang="en-US" altLang="zh-CN" sz="2000" dirty="0">
                <a:solidFill>
                  <a:srgbClr val="080808"/>
                </a:solidFill>
                <a:latin typeface="微软雅黑" panose="020B0503020204020204" pitchFamily="34" charset="-122"/>
                <a:ea typeface="微软雅黑" panose="020B0503020204020204" pitchFamily="34" charset="-122"/>
              </a:rPr>
              <a:t> </a:t>
            </a:r>
            <a:r>
              <a:rPr lang="zh-CN" altLang="en-US" sz="2000" dirty="0">
                <a:solidFill>
                  <a:srgbClr val="080808"/>
                </a:solidFill>
                <a:latin typeface="微软雅黑" panose="020B0503020204020204" pitchFamily="34" charset="-122"/>
                <a:ea typeface="微软雅黑" panose="020B0503020204020204" pitchFamily="34" charset="-122"/>
              </a:rPr>
              <a:t>社会学形成时期的主要代表</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选择</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000" dirty="0">
              <a:solidFill>
                <a:srgbClr val="080808"/>
              </a:solidFill>
              <a:latin typeface="微软雅黑" panose="020B0503020204020204" pitchFamily="34" charset="-122"/>
              <a:ea typeface="微软雅黑" panose="020B0503020204020204" pitchFamily="34" charset="-122"/>
            </a:endParaRPr>
          </a:p>
        </p:txBody>
      </p:sp>
      <p:sp>
        <p:nvSpPr>
          <p:cNvPr id="5" name="五角星 10"/>
          <p:cNvSpPr/>
          <p:nvPr/>
        </p:nvSpPr>
        <p:spPr>
          <a:xfrm>
            <a:off x="5499482" y="415927"/>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五角星 10"/>
          <p:cNvSpPr/>
          <p:nvPr/>
        </p:nvSpPr>
        <p:spPr>
          <a:xfrm>
            <a:off x="5987198" y="415927"/>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7" name="图示 6"/>
          <p:cNvGraphicFramePr/>
          <p:nvPr/>
        </p:nvGraphicFramePr>
        <p:xfrm>
          <a:off x="8759391" y="21720"/>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622826" y="1557664"/>
            <a:ext cx="3825086" cy="461665"/>
          </a:xfrm>
          <a:prstGeom prst="rect">
            <a:avLst/>
          </a:prstGeom>
          <a:noFill/>
        </p:spPr>
        <p:txBody>
          <a:bodyPr wrap="none" rtlCol="0">
            <a:spAutoFit/>
          </a:bodyPr>
          <a:lstStyle/>
          <a:p>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1</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、埃米尔∙涂尔干（法国）</a:t>
            </a:r>
            <a:endPar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p:txBody>
      </p:sp>
      <p:pic>
        <p:nvPicPr>
          <p:cNvPr id="8" name="图片 7"/>
          <p:cNvPicPr>
            <a:picLocks noChangeAspect="1"/>
          </p:cNvPicPr>
          <p:nvPr/>
        </p:nvPicPr>
        <p:blipFill>
          <a:blip r:embed="rId6"/>
          <a:stretch>
            <a:fillRect/>
          </a:stretch>
        </p:blipFill>
        <p:spPr>
          <a:xfrm>
            <a:off x="9551446" y="3296501"/>
            <a:ext cx="2638966" cy="3546770"/>
          </a:xfrm>
          <a:prstGeom prst="rect">
            <a:avLst/>
          </a:prstGeom>
        </p:spPr>
      </p:pic>
      <p:sp>
        <p:nvSpPr>
          <p:cNvPr id="9" name="文本框 8"/>
          <p:cNvSpPr txBox="1"/>
          <p:nvPr/>
        </p:nvSpPr>
        <p:spPr>
          <a:xfrm>
            <a:off x="589322" y="2124135"/>
            <a:ext cx="7879080" cy="4524315"/>
          </a:xfrm>
          <a:prstGeom prst="rect">
            <a:avLst/>
          </a:prstGeom>
          <a:noFill/>
        </p:spPr>
        <p:txBody>
          <a:bodyPr wrap="none" rtlCol="0">
            <a:spAutoFit/>
          </a:bodyPr>
          <a:lstStyle/>
          <a:p>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三论：</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社会分工论</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社会学方法的准则</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自杀论</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1</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）社会学的研究对象：</a:t>
            </a: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503050405090304"/>
              </a:rPr>
              <a:t>社会事实</a:t>
            </a:r>
            <a:endParaRPr lang="en-US" altLang="zh-CN" sz="2400"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a:p>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2</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503050405090304"/>
              </a:rPr>
              <a:t>社会团结理论</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：机械团结</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有机团结</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3</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503050405090304"/>
              </a:rPr>
              <a:t>失范</a:t>
            </a:r>
            <a:r>
              <a:rPr lang="zh-CN" altLang="en-US" sz="2400" kern="100" dirty="0" smtClean="0">
                <a:solidFill>
                  <a:srgbClr val="C00000"/>
                </a:solidFill>
                <a:latin typeface="微软雅黑" panose="020B0503020204020204" pitchFamily="34" charset="-122"/>
                <a:ea typeface="微软雅黑" panose="020B0503020204020204" pitchFamily="34" charset="-122"/>
                <a:cs typeface="Times New Roman" panose="02020503050405090304"/>
              </a:rPr>
              <a:t>理论</a:t>
            </a:r>
            <a:endParaRPr lang="en-US" altLang="zh-CN" sz="2400" kern="100" dirty="0" smtClean="0">
              <a:solidFill>
                <a:srgbClr val="C00000"/>
              </a:solidFill>
              <a:latin typeface="微软雅黑" panose="020B0503020204020204" pitchFamily="34" charset="-122"/>
              <a:ea typeface="微软雅黑" panose="020B0503020204020204" pitchFamily="34" charset="-122"/>
              <a:cs typeface="Times New Roman" panose="02020503050405090304"/>
            </a:endParaRPr>
          </a:p>
          <a:p>
            <a:endParaRPr lang="en-US" altLang="zh-CN" sz="2400" kern="100" dirty="0" smtClean="0">
              <a:solidFill>
                <a:srgbClr val="C00000"/>
              </a:solidFill>
              <a:latin typeface="微软雅黑" panose="020B0503020204020204" pitchFamily="34" charset="-122"/>
              <a:ea typeface="微软雅黑" panose="020B0503020204020204" pitchFamily="34" charset="-122"/>
              <a:cs typeface="Times New Roman" panose="02020503050405090304"/>
            </a:endParaRPr>
          </a:p>
          <a:p>
            <a:r>
              <a:rPr lang="zh-CN" altLang="en-US" sz="2400" kern="100" dirty="0" smtClean="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4</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）社会学研究方法准则</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a:t>
            </a:r>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5</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）创建了系统的社会学功能分析推理方法</a:t>
            </a:r>
            <a:endParaRPr lang="en-US" altLang="zh-CN" sz="2400"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a:p>
            <a:endParaRPr lang="en-US" altLang="zh-CN" sz="2400"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p:txBody>
      </p:sp>
      <p:sp>
        <p:nvSpPr>
          <p:cNvPr id="11" name="文本框 10"/>
          <p:cNvSpPr txBox="1"/>
          <p:nvPr/>
        </p:nvSpPr>
        <p:spPr>
          <a:xfrm>
            <a:off x="901065" y="21590"/>
            <a:ext cx="5137785" cy="368300"/>
          </a:xfrm>
          <a:prstGeom prst="rect">
            <a:avLst/>
          </a:prstGeom>
          <a:noFill/>
        </p:spPr>
        <p:txBody>
          <a:bodyPr wrap="square" rtlCol="0" anchor="t">
            <a:spAutoFit/>
          </a:bodyPr>
          <a:p>
            <a:r>
              <a:rPr lang="zh-CN" altLang="en-US" dirty="0">
                <a:solidFill>
                  <a:schemeClr val="bg1">
                    <a:lumMod val="95000"/>
                  </a:schemeClr>
                </a:solidFill>
              </a:rPr>
              <a:t>1.1.3.1埃米尔·涂尔干</a:t>
            </a:r>
            <a:endParaRPr lang="zh-CN" altLang="en-US" dirty="0">
              <a:solidFill>
                <a:schemeClr val="bg1">
                  <a:lumMod val="95000"/>
                </a:schemeClr>
              </a:solidFill>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22826" y="117564"/>
            <a:ext cx="4876656" cy="730393"/>
          </a:xfrm>
          <a:prstGeom prst="rect">
            <a:avLst/>
          </a:prstGeom>
        </p:spPr>
        <p:txBody>
          <a:bodyPr wrap="none">
            <a:spAutoFit/>
          </a:bodyPr>
          <a:lstStyle/>
          <a:p>
            <a:pPr>
              <a:lnSpc>
                <a:spcPct val="250000"/>
              </a:lnSpc>
            </a:pPr>
            <a:r>
              <a:rPr lang="zh-CN" altLang="en-US" sz="2000" dirty="0">
                <a:solidFill>
                  <a:srgbClr val="080808"/>
                </a:solidFill>
                <a:latin typeface="微软雅黑" panose="020B0503020204020204" pitchFamily="34" charset="-122"/>
                <a:ea typeface="微软雅黑" panose="020B0503020204020204" pitchFamily="34" charset="-122"/>
              </a:rPr>
              <a:t>三、</a:t>
            </a:r>
            <a:r>
              <a:rPr lang="en-US" altLang="zh-CN" sz="2000" dirty="0">
                <a:solidFill>
                  <a:srgbClr val="080808"/>
                </a:solidFill>
                <a:latin typeface="微软雅黑" panose="020B0503020204020204" pitchFamily="34" charset="-122"/>
                <a:ea typeface="微软雅黑" panose="020B0503020204020204" pitchFamily="34" charset="-122"/>
              </a:rPr>
              <a:t> </a:t>
            </a:r>
            <a:r>
              <a:rPr lang="zh-CN" altLang="en-US" sz="2000" dirty="0">
                <a:solidFill>
                  <a:srgbClr val="080808"/>
                </a:solidFill>
                <a:latin typeface="微软雅黑" panose="020B0503020204020204" pitchFamily="34" charset="-122"/>
                <a:ea typeface="微软雅黑" panose="020B0503020204020204" pitchFamily="34" charset="-122"/>
              </a:rPr>
              <a:t>社会学形成时期的主要代表</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选择</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000" dirty="0">
              <a:solidFill>
                <a:srgbClr val="080808"/>
              </a:solidFill>
              <a:latin typeface="微软雅黑" panose="020B0503020204020204" pitchFamily="34" charset="-122"/>
              <a:ea typeface="微软雅黑" panose="020B0503020204020204" pitchFamily="34" charset="-122"/>
            </a:endParaRPr>
          </a:p>
        </p:txBody>
      </p:sp>
      <p:sp>
        <p:nvSpPr>
          <p:cNvPr id="5" name="五角星 10"/>
          <p:cNvSpPr/>
          <p:nvPr/>
        </p:nvSpPr>
        <p:spPr>
          <a:xfrm>
            <a:off x="5499482" y="415927"/>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五角星 10"/>
          <p:cNvSpPr/>
          <p:nvPr/>
        </p:nvSpPr>
        <p:spPr>
          <a:xfrm>
            <a:off x="5987198" y="415927"/>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7" name="图示 6"/>
          <p:cNvGraphicFramePr/>
          <p:nvPr/>
        </p:nvGraphicFramePr>
        <p:xfrm>
          <a:off x="8759391" y="21720"/>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622826" y="1557664"/>
            <a:ext cx="3517310" cy="461665"/>
          </a:xfrm>
          <a:prstGeom prst="rect">
            <a:avLst/>
          </a:prstGeom>
          <a:noFill/>
        </p:spPr>
        <p:txBody>
          <a:bodyPr wrap="none" rtlCol="0">
            <a:spAutoFit/>
          </a:bodyPr>
          <a:lstStyle/>
          <a:p>
            <a:r>
              <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2</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、马克思∙韦伯（德国）</a:t>
            </a:r>
            <a:endPar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p:txBody>
      </p:sp>
      <p:sp>
        <p:nvSpPr>
          <p:cNvPr id="9" name="文本框 8"/>
          <p:cNvSpPr txBox="1"/>
          <p:nvPr/>
        </p:nvSpPr>
        <p:spPr>
          <a:xfrm>
            <a:off x="618710" y="2421724"/>
            <a:ext cx="8140681" cy="4154984"/>
          </a:xfrm>
          <a:prstGeom prst="rect">
            <a:avLst/>
          </a:prstGeom>
          <a:noFill/>
        </p:spPr>
        <p:txBody>
          <a:bodyPr wrap="square" rtlCol="0">
            <a:spAutoFit/>
          </a:bodyPr>
          <a:lstStyle/>
          <a:p>
            <a:pPr>
              <a:spcAft>
                <a:spcPts val="0"/>
              </a:spcAft>
            </a:pPr>
            <a:r>
              <a:rPr lang="zh-CN"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《新教伦理与资本主义精神》《经济与社会》</a:t>
            </a:r>
            <a:endParaRPr lang="zh-CN"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spcAft>
                <a:spcPts val="0"/>
              </a:spcAft>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①理解社会学：认为</a:t>
            </a:r>
            <a:r>
              <a:rPr lang="zh-CN"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社会学的研究对象是</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503050405090304"/>
              </a:rPr>
              <a:t>社会行动，</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对社会行动的研究的根本方法是</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503050405090304"/>
              </a:rPr>
              <a:t>理解</a:t>
            </a: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a:p>
            <a:pPr>
              <a:spcAft>
                <a:spcPts val="0"/>
              </a:spcAft>
            </a:pP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a:p>
            <a:pPr>
              <a:spcAft>
                <a:spcPts val="0"/>
              </a:spcAft>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②社会行动类型：</a:t>
            </a: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503050405090304"/>
              </a:rPr>
              <a:t>合理性</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是核心概念</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spcAft>
                <a:spcPts val="0"/>
              </a:spcAft>
            </a:pP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spcAft>
                <a:spcPts val="0"/>
              </a:spcAft>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③提出了关键性概念工具：</a:t>
            </a:r>
            <a:r>
              <a:rPr lang="zh-CN" altLang="en-US" sz="2400" kern="100" dirty="0">
                <a:solidFill>
                  <a:srgbClr val="C00000"/>
                </a:solidFill>
                <a:latin typeface="微软雅黑" panose="020B0503020204020204" pitchFamily="34" charset="-122"/>
                <a:ea typeface="微软雅黑" panose="020B0503020204020204" pitchFamily="34" charset="-122"/>
                <a:cs typeface="Times New Roman" panose="02020503050405090304"/>
              </a:rPr>
              <a:t>理想类型</a:t>
            </a: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与个体化和特殊化的研究方法区分</a:t>
            </a: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spcAft>
                <a:spcPts val="0"/>
              </a:spcAft>
            </a:pPr>
            <a:endParaRPr lang="en-US"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spcAft>
                <a:spcPts val="0"/>
              </a:spcAft>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④科层制度</a:t>
            </a:r>
            <a:endParaRPr lang="zh-CN" altLang="zh-CN"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p:txBody>
      </p:sp>
      <p:pic>
        <p:nvPicPr>
          <p:cNvPr id="4" name="图片 3"/>
          <p:cNvPicPr>
            <a:picLocks noChangeAspect="1"/>
          </p:cNvPicPr>
          <p:nvPr/>
        </p:nvPicPr>
        <p:blipFill>
          <a:blip r:embed="rId6"/>
          <a:stretch>
            <a:fillRect/>
          </a:stretch>
        </p:blipFill>
        <p:spPr>
          <a:xfrm>
            <a:off x="9335431" y="3188895"/>
            <a:ext cx="2854982" cy="3654377"/>
          </a:xfrm>
          <a:prstGeom prst="rect">
            <a:avLst/>
          </a:prstGeom>
        </p:spPr>
      </p:pic>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478816" y="1413654"/>
          <a:ext cx="11520800" cy="5040350"/>
        </p:xfrm>
        <a:graphic>
          <a:graphicData uri="http://schemas.openxmlformats.org/drawingml/2006/table">
            <a:tbl>
              <a:tblPr firstRow="1" firstCol="1" bandRow="1"/>
              <a:tblGrid>
                <a:gridCol w="1766994"/>
                <a:gridCol w="1554955"/>
                <a:gridCol w="2544471"/>
                <a:gridCol w="5654380"/>
              </a:tblGrid>
              <a:tr h="442136">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时期</a:t>
                      </a:r>
                      <a:r>
                        <a:rPr 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a:t>
                      </a: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人物</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代表作</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alt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理论内容</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r>
              <a:tr h="2210680">
                <a:tc rowSpan="2">
                  <a:txBody>
                    <a:bodyPr/>
                    <a:lstStyle/>
                    <a:p>
                      <a:pPr algn="ctr">
                        <a:spcAft>
                          <a:spcPts val="0"/>
                        </a:spcAft>
                      </a:pPr>
                      <a:r>
                        <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a:t>
                      </a:r>
                      <a:endParaRPr lang="en-US" alt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28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形成</a:t>
                      </a:r>
                      <a:r>
                        <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时期</a:t>
                      </a:r>
                      <a:endParaRPr lang="en-US" alt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altLang="en-US"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（选择）</a:t>
                      </a:r>
                      <a:endPar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alt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《社会分工论》、《社会方法的准则》、</a:t>
                      </a:r>
                      <a:r>
                        <a:rPr lang="zh-CN"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《自杀论》</a:t>
                      </a:r>
                      <a:endParaRPr lang="zh-CN"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87534">
                <a:tc vMerge="1">
                  <a:tcPr/>
                </a:tc>
                <a:tc>
                  <a:txBody>
                    <a:bodyPr/>
                    <a:lstStyle/>
                    <a:p>
                      <a:pPr algn="ctr">
                        <a:spcAft>
                          <a:spcPts val="0"/>
                        </a:spcAft>
                      </a:pP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《新教伦理与资本主义精神》、</a:t>
                      </a:r>
                      <a:endParaRPr lang="en-US" alt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《经济与社会》</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3" name="图示 2"/>
          <p:cNvGraphicFramePr/>
          <p:nvPr/>
        </p:nvGraphicFramePr>
        <p:xfrm>
          <a:off x="8759391" y="21720"/>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矩形 7"/>
          <p:cNvSpPr/>
          <p:nvPr/>
        </p:nvSpPr>
        <p:spPr>
          <a:xfrm>
            <a:off x="622826" y="117564"/>
            <a:ext cx="4876656" cy="730393"/>
          </a:xfrm>
          <a:prstGeom prst="rect">
            <a:avLst/>
          </a:prstGeom>
        </p:spPr>
        <p:txBody>
          <a:bodyPr wrap="none">
            <a:spAutoFit/>
          </a:bodyPr>
          <a:lstStyle/>
          <a:p>
            <a:pPr>
              <a:lnSpc>
                <a:spcPct val="250000"/>
              </a:lnSpc>
            </a:pPr>
            <a:r>
              <a:rPr lang="zh-CN" altLang="en-US" sz="2000" dirty="0">
                <a:solidFill>
                  <a:srgbClr val="080808"/>
                </a:solidFill>
                <a:latin typeface="微软雅黑" panose="020B0503020204020204" pitchFamily="34" charset="-122"/>
                <a:ea typeface="微软雅黑" panose="020B0503020204020204" pitchFamily="34" charset="-122"/>
              </a:rPr>
              <a:t>三、</a:t>
            </a:r>
            <a:r>
              <a:rPr lang="en-US" altLang="zh-CN" sz="2000" dirty="0">
                <a:solidFill>
                  <a:srgbClr val="080808"/>
                </a:solidFill>
                <a:latin typeface="微软雅黑" panose="020B0503020204020204" pitchFamily="34" charset="-122"/>
                <a:ea typeface="微软雅黑" panose="020B0503020204020204" pitchFamily="34" charset="-122"/>
              </a:rPr>
              <a:t> </a:t>
            </a:r>
            <a:r>
              <a:rPr lang="zh-CN" altLang="en-US" sz="2000" dirty="0">
                <a:solidFill>
                  <a:srgbClr val="080808"/>
                </a:solidFill>
                <a:latin typeface="微软雅黑" panose="020B0503020204020204" pitchFamily="34" charset="-122"/>
                <a:ea typeface="微软雅黑" panose="020B0503020204020204" pitchFamily="34" charset="-122"/>
              </a:rPr>
              <a:t>社会学形成时期的主要代表</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选择</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000" dirty="0">
              <a:solidFill>
                <a:srgbClr val="080808"/>
              </a:solidFill>
              <a:latin typeface="微软雅黑" panose="020B0503020204020204" pitchFamily="34" charset="-122"/>
              <a:ea typeface="微软雅黑" panose="020B0503020204020204" pitchFamily="34" charset="-122"/>
            </a:endParaRPr>
          </a:p>
        </p:txBody>
      </p:sp>
      <p:sp>
        <p:nvSpPr>
          <p:cNvPr id="9" name="五角星 10"/>
          <p:cNvSpPr/>
          <p:nvPr/>
        </p:nvSpPr>
        <p:spPr>
          <a:xfrm>
            <a:off x="5499482" y="415927"/>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0" name="五角星 10"/>
          <p:cNvSpPr/>
          <p:nvPr/>
        </p:nvSpPr>
        <p:spPr>
          <a:xfrm>
            <a:off x="5987198" y="415927"/>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334806" y="1341649"/>
          <a:ext cx="11736815" cy="5013800"/>
        </p:xfrm>
        <a:graphic>
          <a:graphicData uri="http://schemas.openxmlformats.org/drawingml/2006/table">
            <a:tbl>
              <a:tblPr firstRow="1" firstCol="1" bandRow="1"/>
              <a:tblGrid>
                <a:gridCol w="1800125"/>
                <a:gridCol w="1584110"/>
                <a:gridCol w="2592180"/>
                <a:gridCol w="5760400"/>
              </a:tblGrid>
              <a:tr h="480033">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时期</a:t>
                      </a:r>
                      <a:r>
                        <a:rPr 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a:t>
                      </a: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人物</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代表作</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alt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理论内容</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r>
              <a:tr h="2400167">
                <a:tc rowSpan="2">
                  <a:txBody>
                    <a:bodyPr/>
                    <a:lstStyle/>
                    <a:p>
                      <a:pPr algn="ctr">
                        <a:spcAft>
                          <a:spcPts val="0"/>
                        </a:spcAft>
                      </a:pPr>
                      <a:r>
                        <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a:t>
                      </a:r>
                      <a:endParaRPr lang="en-US" alt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28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形成</a:t>
                      </a:r>
                      <a:r>
                        <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时期</a:t>
                      </a:r>
                      <a:endParaRPr lang="en-US" alt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altLang="en-US"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（选择）</a:t>
                      </a:r>
                      <a:endPar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涂尔干</a:t>
                      </a:r>
                      <a:endParaRPr lang="en-US" alt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（法国）</a:t>
                      </a:r>
                      <a:endParaRPr lang="en-US" alt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《社会分工论》、《社会方法的准则》、</a:t>
                      </a:r>
                      <a:r>
                        <a:rPr lang="zh-CN"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《自杀论》</a:t>
                      </a:r>
                      <a:endParaRPr lang="zh-CN"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①社会学的研究对象是</a:t>
                      </a:r>
                      <a:r>
                        <a:rPr lang="zh-CN" altLang="en-US"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社会事实</a:t>
                      </a:r>
                      <a:endParaRPr lang="en-US"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②</a:t>
                      </a:r>
                      <a:r>
                        <a:rPr lang="zh-CN"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社会团结</a:t>
                      </a:r>
                      <a:r>
                        <a:rPr lang="zh-CN" altLang="en-US"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理论</a:t>
                      </a:r>
                      <a:endParaRPr lang="en-US"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③</a:t>
                      </a:r>
                      <a:r>
                        <a:rPr lang="zh-CN"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失范理论</a:t>
                      </a: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en-US" alt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④社会学研究方法准则</a:t>
                      </a:r>
                      <a:endParaRPr lang="en-US" alt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⑤创建了系统的社会学功能分析推理方法</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40100">
                <a:tc vMerge="1">
                  <a:tcPr/>
                </a:tc>
                <a:tc>
                  <a:txBody>
                    <a:bodyPr/>
                    <a:lstStyle/>
                    <a:p>
                      <a:pPr algn="ctr">
                        <a:spcAft>
                          <a:spcPts val="0"/>
                        </a:spcAft>
                      </a:pPr>
                      <a:r>
                        <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韦伯</a:t>
                      </a:r>
                      <a:endParaRPr lang="en-US" alt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（德国）</a:t>
                      </a: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《新教伦理与资本主义精神》、</a:t>
                      </a:r>
                      <a:endParaRPr lang="en-US" alt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《经济与社会》</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①理解社会学</a:t>
                      </a:r>
                      <a:endParaRPr lang="en-US" alt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认为</a:t>
                      </a: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社会学的研究对象是</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社会行动</a:t>
                      </a:r>
                      <a:endPar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对社会行动的研究的根本方法是</a:t>
                      </a: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理解</a:t>
                      </a:r>
                      <a:endParaRPr lang="en-US" alt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②社会行动类型：</a:t>
                      </a:r>
                      <a:r>
                        <a:rPr lang="zh-CN" altLang="en-US"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合理性</a:t>
                      </a: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是核心概念</a:t>
                      </a:r>
                      <a:endParaRPr lang="en-US" alt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③提出了关键性概念工具：</a:t>
                      </a:r>
                      <a:r>
                        <a:rPr lang="zh-CN" altLang="en-US"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理想类型</a:t>
                      </a:r>
                      <a:endParaRPr lang="en-US" altLang="zh-CN" sz="20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与个体化和特殊化的研究方法区分</a:t>
                      </a:r>
                      <a:endParaRPr lang="en-US" alt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④科层制度</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矩形 2"/>
          <p:cNvSpPr/>
          <p:nvPr/>
        </p:nvSpPr>
        <p:spPr>
          <a:xfrm>
            <a:off x="622826" y="117564"/>
            <a:ext cx="4876656" cy="730393"/>
          </a:xfrm>
          <a:prstGeom prst="rect">
            <a:avLst/>
          </a:prstGeom>
        </p:spPr>
        <p:txBody>
          <a:bodyPr wrap="none">
            <a:spAutoFit/>
          </a:bodyPr>
          <a:lstStyle/>
          <a:p>
            <a:pPr>
              <a:lnSpc>
                <a:spcPct val="250000"/>
              </a:lnSpc>
            </a:pPr>
            <a:r>
              <a:rPr lang="zh-CN" altLang="en-US" sz="2000" dirty="0">
                <a:solidFill>
                  <a:srgbClr val="080808"/>
                </a:solidFill>
                <a:latin typeface="微软雅黑" panose="020B0503020204020204" pitchFamily="34" charset="-122"/>
                <a:ea typeface="微软雅黑" panose="020B0503020204020204" pitchFamily="34" charset="-122"/>
              </a:rPr>
              <a:t>三、</a:t>
            </a:r>
            <a:r>
              <a:rPr lang="en-US" altLang="zh-CN" sz="2000" dirty="0">
                <a:solidFill>
                  <a:srgbClr val="080808"/>
                </a:solidFill>
                <a:latin typeface="微软雅黑" panose="020B0503020204020204" pitchFamily="34" charset="-122"/>
                <a:ea typeface="微软雅黑" panose="020B0503020204020204" pitchFamily="34" charset="-122"/>
              </a:rPr>
              <a:t> </a:t>
            </a:r>
            <a:r>
              <a:rPr lang="zh-CN" altLang="en-US" sz="2000" dirty="0">
                <a:solidFill>
                  <a:srgbClr val="080808"/>
                </a:solidFill>
                <a:latin typeface="微软雅黑" panose="020B0503020204020204" pitchFamily="34" charset="-122"/>
                <a:ea typeface="微软雅黑" panose="020B0503020204020204" pitchFamily="34" charset="-122"/>
              </a:rPr>
              <a:t>社会学形成时期的主要代表</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选择</a:t>
            </a:r>
            <a:r>
              <a:rPr lang="zh-CN" altLang="en-US" sz="20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000" dirty="0">
              <a:solidFill>
                <a:srgbClr val="080808"/>
              </a:solidFill>
              <a:latin typeface="微软雅黑" panose="020B0503020204020204" pitchFamily="34" charset="-122"/>
              <a:ea typeface="微软雅黑" panose="020B0503020204020204" pitchFamily="34" charset="-122"/>
            </a:endParaRPr>
          </a:p>
        </p:txBody>
      </p:sp>
      <p:sp>
        <p:nvSpPr>
          <p:cNvPr id="5" name="五角星 10"/>
          <p:cNvSpPr/>
          <p:nvPr/>
        </p:nvSpPr>
        <p:spPr>
          <a:xfrm>
            <a:off x="5499482" y="415927"/>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五角星 10"/>
          <p:cNvSpPr/>
          <p:nvPr/>
        </p:nvSpPr>
        <p:spPr>
          <a:xfrm>
            <a:off x="5987198" y="415927"/>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7" name="图示 6"/>
          <p:cNvGraphicFramePr/>
          <p:nvPr/>
        </p:nvGraphicFramePr>
        <p:xfrm>
          <a:off x="8759391" y="21720"/>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1201717" y="2277714"/>
            <a:ext cx="10922622" cy="1781385"/>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．系统的社会学功能分析推理方法的创建者是法国社会学家</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卢卡奇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涂尔干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托马斯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孔德</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1201717" y="2277714"/>
            <a:ext cx="10922622" cy="1781385"/>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．系统的社会学功能分析推理方法的创建者是法国社会学家</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 B</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卢卡奇   </a:t>
            </a:r>
            <a:r>
              <a:rPr lang="zh-CN" altLang="en-US" sz="2400" dirty="0">
                <a:solidFill>
                  <a:srgbClr val="C00000"/>
                </a:soli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rgbClr val="C00000"/>
                </a:solidFill>
                <a:latin typeface="微软雅黑" panose="020B0503020204020204" pitchFamily="34" charset="-122"/>
                <a:ea typeface="微软雅黑" panose="020B0503020204020204" pitchFamily="34" charset="-122"/>
              </a:rPr>
              <a:t>涂尔干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托马斯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孔德</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1432016" y="2277714"/>
            <a:ext cx="10922622" cy="1781385"/>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马克斯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韦伯认为，社会学的研究对象是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社会发展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社会行动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社会心态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社会问题</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1432016" y="2277714"/>
            <a:ext cx="10922622" cy="1781385"/>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马克斯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韦伯认为，社会学的研究对象是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rPr>
              <a:t>B</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社会发展   </a:t>
            </a:r>
            <a:r>
              <a:rPr lang="zh-CN" altLang="en-US" sz="2400" dirty="0">
                <a:solidFill>
                  <a:srgbClr val="C00000"/>
                </a:soli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rgbClr val="C00000"/>
                </a:solidFill>
                <a:latin typeface="微软雅黑" panose="020B0503020204020204" pitchFamily="34" charset="-122"/>
                <a:ea typeface="微软雅黑" panose="020B0503020204020204" pitchFamily="34" charset="-122"/>
              </a:rPr>
              <a:t>社会行动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社会心态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社会问题</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68543" y="1917689"/>
            <a:ext cx="10922622" cy="2797048"/>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马克斯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韦伯为了避免德国人文学派和历史学派的个体化和特殊化的研究方法，提出了一个关键性的概念工具，即（ </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科层制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社会行动</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理想类型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理解社会学</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68543" y="1917689"/>
            <a:ext cx="10922622" cy="2797048"/>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马克斯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韦伯为了避免德国人文学派和历史学派的个体化和特殊化的研究方法，提出了一个关键性的概念工具，即（ </a:t>
            </a:r>
            <a:r>
              <a:rPr lang="en-US" altLang="zh-CN" sz="2400" dirty="0">
                <a:solidFill>
                  <a:srgbClr val="C00000"/>
                </a:solidFill>
                <a:latin typeface="微软雅黑" panose="020B0503020204020204" pitchFamily="34" charset="-122"/>
                <a:ea typeface="微软雅黑" panose="020B0503020204020204" pitchFamily="34" charset="-122"/>
              </a:rPr>
              <a:t>C</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科层制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社会行动</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C.</a:t>
            </a:r>
            <a:r>
              <a:rPr lang="zh-CN" altLang="en-US" sz="2400" dirty="0">
                <a:solidFill>
                  <a:srgbClr val="C00000"/>
                </a:solidFill>
                <a:latin typeface="微软雅黑" panose="020B0503020204020204" pitchFamily="34" charset="-122"/>
                <a:ea typeface="微软雅黑" panose="020B0503020204020204" pitchFamily="34" charset="-122"/>
              </a:rPr>
              <a:t>理想类型</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理解社会学</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754648" y="238371"/>
            <a:ext cx="10678947" cy="601664"/>
          </a:xfrm>
        </p:spPr>
        <p:txBody>
          <a:bodyPr/>
          <a:lstStyle/>
          <a:p>
            <a:r>
              <a:rPr lang="zh-CN" altLang="en-US" dirty="0"/>
              <a:t>考试题型（</a:t>
            </a:r>
            <a:r>
              <a:rPr lang="en-US" altLang="zh-CN" dirty="0"/>
              <a:t>18</a:t>
            </a:r>
            <a:r>
              <a:rPr lang="zh-CN" altLang="en-US" dirty="0"/>
              <a:t>年</a:t>
            </a:r>
            <a:r>
              <a:rPr lang="en-US" altLang="zh-CN" dirty="0"/>
              <a:t>4</a:t>
            </a:r>
            <a:r>
              <a:rPr lang="zh-CN" altLang="en-US" dirty="0"/>
              <a:t>月份</a:t>
            </a:r>
            <a:r>
              <a:rPr lang="en-US" altLang="zh-CN" dirty="0"/>
              <a:t>——</a:t>
            </a:r>
            <a:r>
              <a:rPr lang="zh-CN" altLang="en-US" dirty="0"/>
              <a:t>）</a:t>
            </a:r>
            <a:endParaRPr lang="zh-CN" altLang="en-US" dirty="0"/>
          </a:p>
        </p:txBody>
      </p:sp>
      <p:graphicFrame>
        <p:nvGraphicFramePr>
          <p:cNvPr id="6" name="图示 5"/>
          <p:cNvGraphicFramePr/>
          <p:nvPr/>
        </p:nvGraphicFramePr>
        <p:xfrm>
          <a:off x="436413" y="1413654"/>
          <a:ext cx="10997182" cy="4115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1293009" y="1197639"/>
            <a:ext cx="10922622" cy="5013039"/>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多选题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涂尔干的社会学观点包括（ </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社会静力学</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社会团结理论</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失范理论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社会动力学</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E.</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功能分析和历史分析方法</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1293009" y="1197639"/>
            <a:ext cx="10922622" cy="5013039"/>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多选题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4.</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涂尔干的社会学观点包括（ </a:t>
            </a:r>
            <a:r>
              <a:rPr lang="en-US" altLang="zh-CN" sz="2400" b="1" dirty="0">
                <a:solidFill>
                  <a:srgbClr val="FF0000"/>
                </a:solidFill>
                <a:latin typeface="微软雅黑" panose="020B0503020204020204" pitchFamily="34" charset="-122"/>
                <a:ea typeface="微软雅黑" panose="020B0503020204020204" pitchFamily="34" charset="-122"/>
              </a:rPr>
              <a:t>BCE</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社会静力学</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rgbClr val="C00000"/>
                </a:solidFill>
                <a:latin typeface="微软雅黑" panose="020B0503020204020204" pitchFamily="34" charset="-122"/>
                <a:ea typeface="微软雅黑" panose="020B0503020204020204" pitchFamily="34" charset="-122"/>
              </a:rPr>
              <a:t>社会团结理论</a:t>
            </a:r>
            <a:endParaRPr lang="zh-CN" altLang="en-US"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C.</a:t>
            </a:r>
            <a:r>
              <a:rPr lang="zh-CN" altLang="en-US" sz="2400" dirty="0">
                <a:solidFill>
                  <a:srgbClr val="C00000"/>
                </a:solidFill>
                <a:latin typeface="微软雅黑" panose="020B0503020204020204" pitchFamily="34" charset="-122"/>
                <a:ea typeface="微软雅黑" panose="020B0503020204020204" pitchFamily="34" charset="-122"/>
              </a:rPr>
              <a:t>失范理论	</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社会动力学</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E.</a:t>
            </a:r>
            <a:r>
              <a:rPr lang="zh-CN" altLang="en-US" sz="2400" dirty="0">
                <a:solidFill>
                  <a:srgbClr val="C00000"/>
                </a:solidFill>
                <a:latin typeface="微软雅黑" panose="020B0503020204020204" pitchFamily="34" charset="-122"/>
                <a:ea typeface="微软雅黑" panose="020B0503020204020204" pitchFamily="34" charset="-122"/>
              </a:rPr>
              <a:t>功能分析和历史分析方法</a:t>
            </a:r>
            <a:endParaRPr lang="zh-CN" altLang="en-US" sz="2400" dirty="0">
              <a:solidFill>
                <a:srgbClr val="C00000"/>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1293009" y="1197639"/>
            <a:ext cx="10922622" cy="5013039"/>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多选题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社会学形成时期的主要代表有（ </a:t>
            </a:r>
            <a:r>
              <a:rPr lang="en-US" altLang="zh-CN" sz="2400" b="1" dirty="0">
                <a:solidFill>
                  <a:srgbClr val="FF0000"/>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奥古斯特</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孔德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卡尔</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马克思</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埃米尔</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涂尔干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马克斯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韦伯</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E.</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赫伯特</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斯宾塞</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1293009" y="1197639"/>
            <a:ext cx="10922622" cy="5013039"/>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多选题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5.</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社会学形成时期的主要代表有（ </a:t>
            </a:r>
            <a:r>
              <a:rPr lang="en-US" altLang="zh-CN" sz="2400" b="1" dirty="0">
                <a:solidFill>
                  <a:srgbClr val="FF0000"/>
                </a:solidFill>
                <a:latin typeface="微软雅黑" panose="020B0503020204020204" pitchFamily="34" charset="-122"/>
                <a:ea typeface="微软雅黑" panose="020B0503020204020204" pitchFamily="34" charset="-122"/>
              </a:rPr>
              <a:t>CD</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奥古斯特</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孔德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卡尔</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马克思</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C.</a:t>
            </a:r>
            <a:r>
              <a:rPr lang="zh-CN" altLang="en-US" sz="2400" dirty="0">
                <a:solidFill>
                  <a:srgbClr val="C00000"/>
                </a:solidFill>
                <a:latin typeface="微软雅黑" panose="020B0503020204020204" pitchFamily="34" charset="-122"/>
                <a:ea typeface="微软雅黑" panose="020B0503020204020204" pitchFamily="34" charset="-122"/>
              </a:rPr>
              <a:t>埃米尔</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涂尔干		</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D.</a:t>
            </a:r>
            <a:r>
              <a:rPr lang="zh-CN" altLang="en-US" sz="2400" dirty="0">
                <a:solidFill>
                  <a:srgbClr val="C00000"/>
                </a:solidFill>
                <a:latin typeface="微软雅黑" panose="020B0503020204020204" pitchFamily="34" charset="-122"/>
                <a:ea typeface="微软雅黑" panose="020B0503020204020204" pitchFamily="34" charset="-122"/>
              </a:rPr>
              <a:t>马克斯</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韦伯</a:t>
            </a:r>
            <a:endParaRPr lang="zh-CN" altLang="en-US"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E.</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赫伯特</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斯宾塞</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nvGraphicFramePr>
        <p:xfrm>
          <a:off x="334806" y="1125634"/>
          <a:ext cx="10859964" cy="38162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3"/>
          <p:cNvSpPr txBox="1"/>
          <p:nvPr/>
        </p:nvSpPr>
        <p:spPr>
          <a:xfrm>
            <a:off x="880232" y="215084"/>
            <a:ext cx="4615815" cy="368300"/>
          </a:xfrm>
          <a:prstGeom prst="rect">
            <a:avLst/>
          </a:prstGeom>
          <a:noFill/>
        </p:spPr>
        <p:txBody>
          <a:bodyPr wrap="square" rtlCol="0" anchor="t">
            <a:spAutoFit/>
          </a:bodyPr>
          <a:lstStyle/>
          <a:p>
            <a:r>
              <a:rPr lang="zh-CN" altLang="en-US">
                <a:solidFill>
                  <a:schemeClr val="bg1"/>
                </a:solidFill>
              </a:rPr>
              <a:t>1.2 第二节 社会学主要理论流派</a:t>
            </a:r>
            <a:endParaRPr lang="zh-CN" altLang="en-US">
              <a:solidFill>
                <a:schemeClr val="bg1"/>
              </a:solidFill>
            </a:endParaRP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0822" y="760698"/>
            <a:ext cx="8067084" cy="5256365"/>
          </a:xfrm>
        </p:spPr>
        <p:txBody>
          <a:bodyPr>
            <a:noAutofit/>
          </a:bodyPr>
          <a:lstStyle/>
          <a:p>
            <a:pPr marL="0" indent="0">
              <a:lnSpc>
                <a:spcPct val="200000"/>
              </a:lnSpc>
              <a:buNone/>
            </a:pPr>
            <a:r>
              <a:rPr lang="zh-CN" altLang="en-US" sz="2400" dirty="0">
                <a:solidFill>
                  <a:srgbClr val="080808"/>
                </a:solidFill>
                <a:latin typeface="微软雅黑" panose="020B0503020204020204" pitchFamily="34" charset="-122"/>
                <a:ea typeface="微软雅黑" panose="020B0503020204020204" pitchFamily="34" charset="-122"/>
              </a:rPr>
              <a:t>一</a:t>
            </a: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en-US" sz="2400"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080808"/>
                </a:solidFill>
                <a:latin typeface="微软雅黑" panose="020B0503020204020204" pitchFamily="34" charset="-122"/>
                <a:ea typeface="微软雅黑" panose="020B0503020204020204" pitchFamily="34" charset="-122"/>
              </a:rPr>
              <a:t>芝加哥学派</a:t>
            </a: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选择</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200000"/>
              </a:lnSpc>
            </a:pPr>
            <a:r>
              <a:rPr lang="zh-CN" altLang="zh-CN" sz="2400" dirty="0">
                <a:solidFill>
                  <a:srgbClr val="080808"/>
                </a:solidFill>
                <a:latin typeface="微软雅黑" panose="020B0503020204020204" pitchFamily="34" charset="-122"/>
                <a:ea typeface="微软雅黑" panose="020B0503020204020204" pitchFamily="34" charset="-122"/>
              </a:rPr>
              <a:t>斯莫尔</a:t>
            </a:r>
            <a:r>
              <a:rPr lang="en-US" altLang="zh-CN" sz="2400" dirty="0">
                <a:solidFill>
                  <a:srgbClr val="080808"/>
                </a:solidFill>
                <a:latin typeface="微软雅黑" panose="020B0503020204020204" pitchFamily="34" charset="-122"/>
                <a:ea typeface="微软雅黑" panose="020B0503020204020204" pitchFamily="34" charset="-122"/>
              </a:rPr>
              <a:t>1892</a:t>
            </a:r>
            <a:r>
              <a:rPr lang="zh-CN" altLang="zh-CN" sz="2400" dirty="0">
                <a:solidFill>
                  <a:srgbClr val="080808"/>
                </a:solidFill>
                <a:latin typeface="微软雅黑" panose="020B0503020204020204" pitchFamily="34" charset="-122"/>
                <a:ea typeface="微软雅黑" panose="020B0503020204020204" pitchFamily="34" charset="-122"/>
              </a:rPr>
              <a:t>年在美国</a:t>
            </a: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zh-CN" sz="2400" dirty="0">
                <a:solidFill>
                  <a:srgbClr val="080808"/>
                </a:solidFill>
                <a:latin typeface="微软雅黑" panose="020B0503020204020204" pitchFamily="34" charset="-122"/>
                <a:ea typeface="微软雅黑" panose="020B0503020204020204" pitchFamily="34" charset="-122"/>
              </a:rPr>
              <a:t>创办了社会学系</a:t>
            </a:r>
            <a:r>
              <a:rPr lang="zh-CN" altLang="en-US" sz="2400" dirty="0">
                <a:solidFill>
                  <a:srgbClr val="080808"/>
                </a:solidFill>
                <a:latin typeface="微软雅黑" panose="020B0503020204020204" pitchFamily="34" charset="-122"/>
                <a:ea typeface="微软雅黑" panose="020B0503020204020204" pitchFamily="34" charset="-122"/>
              </a:rPr>
              <a:t>，</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200000"/>
              </a:lnSpc>
            </a:pPr>
            <a:r>
              <a:rPr lang="zh-CN" altLang="en-US" sz="2400" dirty="0">
                <a:solidFill>
                  <a:srgbClr val="080808"/>
                </a:solidFill>
                <a:latin typeface="微软雅黑" panose="020B0503020204020204" pitchFamily="34" charset="-122"/>
                <a:ea typeface="微软雅黑" panose="020B0503020204020204" pitchFamily="34" charset="-122"/>
              </a:rPr>
              <a:t>是世界上第一个社会学系</a:t>
            </a:r>
            <a:endParaRPr lang="en-US" altLang="zh-CN" sz="2400" dirty="0">
              <a:solidFill>
                <a:srgbClr val="080808"/>
              </a:solidFill>
              <a:latin typeface="微软雅黑" panose="020B0503020204020204" pitchFamily="34" charset="-122"/>
              <a:ea typeface="微软雅黑" panose="020B0503020204020204" pitchFamily="34" charset="-122"/>
            </a:endParaRPr>
          </a:p>
          <a:p>
            <a:pPr marL="0" indent="0">
              <a:lnSpc>
                <a:spcPct val="200000"/>
              </a:lnSpc>
              <a:buNone/>
            </a:pPr>
            <a:endParaRPr lang="en-US" altLang="zh-CN" sz="2400" dirty="0">
              <a:solidFill>
                <a:srgbClr val="080808"/>
              </a:solidFill>
              <a:latin typeface="微软雅黑" panose="020B0503020204020204" pitchFamily="34" charset="-122"/>
              <a:ea typeface="微软雅黑" panose="020B0503020204020204" pitchFamily="34" charset="-122"/>
            </a:endParaRPr>
          </a:p>
          <a:p>
            <a:pPr marL="0" indent="0">
              <a:lnSpc>
                <a:spcPct val="200000"/>
              </a:lnSpc>
              <a:buNone/>
            </a:pPr>
            <a:endParaRPr lang="zh-CN" altLang="zh-CN" sz="2400" dirty="0">
              <a:solidFill>
                <a:schemeClr val="tx1"/>
              </a:solidFill>
              <a:latin typeface="微软雅黑" panose="020B0503020204020204" pitchFamily="34" charset="-122"/>
              <a:ea typeface="微软雅黑" panose="020B0503020204020204" pitchFamily="34" charset="-122"/>
            </a:endParaRPr>
          </a:p>
          <a:p>
            <a:pPr marL="0" indent="0">
              <a:lnSpc>
                <a:spcPct val="200000"/>
              </a:lnSpc>
              <a:buNone/>
            </a:pPr>
            <a:r>
              <a:rPr lang="en-US" altLang="zh-CN" sz="2400" b="1" dirty="0">
                <a:solidFill>
                  <a:srgbClr val="FF0000"/>
                </a:solidFill>
                <a:latin typeface="微软雅黑" panose="020B0503020204020204" pitchFamily="34" charset="-122"/>
                <a:ea typeface="微软雅黑" panose="020B0503020204020204" pitchFamily="34" charset="-122"/>
              </a:rPr>
              <a:t> </a:t>
            </a:r>
            <a:endParaRPr lang="zh-CN" altLang="zh-CN" sz="2400" dirty="0">
              <a:solidFill>
                <a:schemeClr val="tx1"/>
              </a:solidFill>
              <a:latin typeface="+mj-ea"/>
              <a:ea typeface="+mj-ea"/>
            </a:endParaRPr>
          </a:p>
        </p:txBody>
      </p:sp>
      <p:sp>
        <p:nvSpPr>
          <p:cNvPr id="2" name="AutoShape 2" descr="http://image.liuxue360.com/2016/03/16/20160316182532852.jpe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148" name="Picture 4" descr="http://image.liuxue360.com/2016/03/16/20160316182532852.jpe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479441" y="4982533"/>
            <a:ext cx="2438773" cy="1625848"/>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五角星 7"/>
          <p:cNvSpPr/>
          <p:nvPr/>
        </p:nvSpPr>
        <p:spPr>
          <a:xfrm>
            <a:off x="4753210" y="1035655"/>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矩形 5"/>
          <p:cNvSpPr/>
          <p:nvPr/>
        </p:nvSpPr>
        <p:spPr>
          <a:xfrm>
            <a:off x="3503026" y="1968462"/>
            <a:ext cx="1723549" cy="461665"/>
          </a:xfrm>
          <a:prstGeom prst="rect">
            <a:avLst/>
          </a:prstGeom>
        </p:spPr>
        <p:txBody>
          <a:bodyPr wrap="none">
            <a:spAutoFit/>
          </a:bodyPr>
          <a:lstStyle/>
          <a:p>
            <a:r>
              <a:rPr lang="zh-CN" altLang="zh-CN" sz="2400" b="1" dirty="0">
                <a:solidFill>
                  <a:srgbClr val="C00000"/>
                </a:solidFill>
                <a:latin typeface="微软雅黑" panose="020B0503020204020204" pitchFamily="34" charset="-122"/>
                <a:ea typeface="微软雅黑" panose="020B0503020204020204" pitchFamily="34" charset="-122"/>
              </a:rPr>
              <a:t>芝加哥大学</a:t>
            </a:r>
            <a:endParaRPr lang="zh-CN" altLang="en-US" dirty="0"/>
          </a:p>
        </p:txBody>
      </p:sp>
      <p:grpSp>
        <p:nvGrpSpPr>
          <p:cNvPr id="27" name="组合 26"/>
          <p:cNvGrpSpPr/>
          <p:nvPr/>
        </p:nvGrpSpPr>
        <p:grpSpPr>
          <a:xfrm>
            <a:off x="8975406" y="-6702"/>
            <a:ext cx="2851215" cy="3042109"/>
            <a:chOff x="8975406" y="-6702"/>
            <a:chExt cx="2851215" cy="3042109"/>
          </a:xfrm>
        </p:grpSpPr>
        <p:grpSp>
          <p:nvGrpSpPr>
            <p:cNvPr id="5" name="组合 4"/>
            <p:cNvGrpSpPr/>
            <p:nvPr/>
          </p:nvGrpSpPr>
          <p:grpSpPr>
            <a:xfrm>
              <a:off x="8975406" y="-6702"/>
              <a:ext cx="2851207" cy="2841738"/>
              <a:chOff x="8975421" y="22510"/>
              <a:chExt cx="2851207" cy="2841738"/>
            </a:xfrm>
          </p:grpSpPr>
          <p:sp>
            <p:nvSpPr>
              <p:cNvPr id="7" name="任意多边形: 形状 6"/>
              <p:cNvSpPr/>
              <p:nvPr/>
            </p:nvSpPr>
            <p:spPr>
              <a:xfrm>
                <a:off x="8975421" y="1244880"/>
                <a:ext cx="835082" cy="504035"/>
              </a:xfrm>
              <a:custGeom>
                <a:avLst/>
                <a:gdLst>
                  <a:gd name="connsiteX0" fmla="*/ 0 w 835082"/>
                  <a:gd name="connsiteY0" fmla="*/ 50404 h 504035"/>
                  <a:gd name="connsiteX1" fmla="*/ 50404 w 835082"/>
                  <a:gd name="connsiteY1" fmla="*/ 0 h 504035"/>
                  <a:gd name="connsiteX2" fmla="*/ 784679 w 835082"/>
                  <a:gd name="connsiteY2" fmla="*/ 0 h 504035"/>
                  <a:gd name="connsiteX3" fmla="*/ 835083 w 835082"/>
                  <a:gd name="connsiteY3" fmla="*/ 50404 h 504035"/>
                  <a:gd name="connsiteX4" fmla="*/ 835082 w 835082"/>
                  <a:gd name="connsiteY4" fmla="*/ 453632 h 504035"/>
                  <a:gd name="connsiteX5" fmla="*/ 784678 w 835082"/>
                  <a:gd name="connsiteY5" fmla="*/ 504036 h 504035"/>
                  <a:gd name="connsiteX6" fmla="*/ 50404 w 835082"/>
                  <a:gd name="connsiteY6" fmla="*/ 504035 h 504035"/>
                  <a:gd name="connsiteX7" fmla="*/ 0 w 835082"/>
                  <a:gd name="connsiteY7" fmla="*/ 453631 h 504035"/>
                  <a:gd name="connsiteX8" fmla="*/ 0 w 835082"/>
                  <a:gd name="connsiteY8" fmla="*/ 50404 h 50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82" h="504035">
                    <a:moveTo>
                      <a:pt x="0" y="50404"/>
                    </a:moveTo>
                    <a:cubicBezTo>
                      <a:pt x="0" y="22567"/>
                      <a:pt x="22567" y="0"/>
                      <a:pt x="50404" y="0"/>
                    </a:cubicBezTo>
                    <a:lnTo>
                      <a:pt x="784679" y="0"/>
                    </a:lnTo>
                    <a:cubicBezTo>
                      <a:pt x="812516" y="0"/>
                      <a:pt x="835083" y="22567"/>
                      <a:pt x="835083" y="50404"/>
                    </a:cubicBezTo>
                    <a:cubicBezTo>
                      <a:pt x="835083" y="184813"/>
                      <a:pt x="835082" y="319223"/>
                      <a:pt x="835082" y="453632"/>
                    </a:cubicBezTo>
                    <a:cubicBezTo>
                      <a:pt x="835082" y="481469"/>
                      <a:pt x="812515" y="504036"/>
                      <a:pt x="784678" y="504036"/>
                    </a:cubicBezTo>
                    <a:lnTo>
                      <a:pt x="50404" y="504035"/>
                    </a:lnTo>
                    <a:cubicBezTo>
                      <a:pt x="22567" y="504035"/>
                      <a:pt x="0" y="481468"/>
                      <a:pt x="0" y="453631"/>
                    </a:cubicBezTo>
                    <a:lnTo>
                      <a:pt x="0" y="50404"/>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3653" tIns="23653" rIns="23653" bIns="23653"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主要流派</a:t>
                </a:r>
                <a:endParaRPr lang="zh-CN" altLang="en-US" sz="1400" kern="1200" dirty="0">
                  <a:solidFill>
                    <a:srgbClr val="003300"/>
                  </a:solidFill>
                </a:endParaRPr>
              </a:p>
            </p:txBody>
          </p:sp>
          <p:sp>
            <p:nvSpPr>
              <p:cNvPr id="12" name="任意多边形: 形状 11"/>
              <p:cNvSpPr/>
              <p:nvPr/>
            </p:nvSpPr>
            <p:spPr>
              <a:xfrm rot="18318884" flipV="1">
                <a:off x="9594765" y="704504"/>
                <a:ext cx="1255018" cy="134312"/>
              </a:xfrm>
              <a:custGeom>
                <a:avLst/>
                <a:gdLst>
                  <a:gd name="connsiteX0" fmla="*/ 0 w 518953"/>
                  <a:gd name="connsiteY0" fmla="*/ 27570 h 55141"/>
                  <a:gd name="connsiteX1" fmla="*/ 518953 w 518953"/>
                  <a:gd name="connsiteY1" fmla="*/ 27570 h 55141"/>
                </a:gdLst>
                <a:ahLst/>
                <a:cxnLst>
                  <a:cxn ang="0">
                    <a:pos x="connsiteX0" y="connsiteY0"/>
                  </a:cxn>
                  <a:cxn ang="0">
                    <a:pos x="connsiteX1" y="connsiteY1"/>
                  </a:cxn>
                </a:cxnLst>
                <a:rect l="l" t="t" r="r" b="b"/>
                <a:pathLst>
                  <a:path w="518953" h="55141">
                    <a:moveTo>
                      <a:pt x="0" y="27570"/>
                    </a:moveTo>
                    <a:lnTo>
                      <a:pt x="518953" y="2757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59202" tIns="14597" rIns="259203" bIns="14596"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003300"/>
                  </a:solidFill>
                </a:endParaRPr>
              </a:p>
            </p:txBody>
          </p:sp>
          <p:sp>
            <p:nvSpPr>
              <p:cNvPr id="13" name="任意多边形: 形状 12"/>
              <p:cNvSpPr/>
              <p:nvPr/>
            </p:nvSpPr>
            <p:spPr>
              <a:xfrm>
                <a:off x="10571485" y="22510"/>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solidFill>
                <a:srgbClr val="C000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芝加哥学派</a:t>
                </a:r>
                <a:endParaRPr lang="zh-CN" altLang="en-US" sz="1400" kern="1200" dirty="0">
                  <a:solidFill>
                    <a:schemeClr val="bg1"/>
                  </a:solidFill>
                </a:endParaRPr>
              </a:p>
            </p:txBody>
          </p:sp>
          <p:sp>
            <p:nvSpPr>
              <p:cNvPr id="15" name="任意多边形: 形状 14"/>
              <p:cNvSpPr/>
              <p:nvPr/>
            </p:nvSpPr>
            <p:spPr>
              <a:xfrm>
                <a:off x="10571485" y="454342"/>
                <a:ext cx="1255128" cy="359436"/>
              </a:xfrm>
              <a:custGeom>
                <a:avLst/>
                <a:gdLst>
                  <a:gd name="connsiteX0" fmla="*/ 0 w 1255128"/>
                  <a:gd name="connsiteY0" fmla="*/ 35944 h 359436"/>
                  <a:gd name="connsiteX1" fmla="*/ 35944 w 1255128"/>
                  <a:gd name="connsiteY1" fmla="*/ 0 h 359436"/>
                  <a:gd name="connsiteX2" fmla="*/ 1219184 w 1255128"/>
                  <a:gd name="connsiteY2" fmla="*/ 0 h 359436"/>
                  <a:gd name="connsiteX3" fmla="*/ 1255128 w 1255128"/>
                  <a:gd name="connsiteY3" fmla="*/ 35944 h 359436"/>
                  <a:gd name="connsiteX4" fmla="*/ 1255128 w 1255128"/>
                  <a:gd name="connsiteY4" fmla="*/ 323492 h 359436"/>
                  <a:gd name="connsiteX5" fmla="*/ 1219184 w 1255128"/>
                  <a:gd name="connsiteY5" fmla="*/ 359436 h 359436"/>
                  <a:gd name="connsiteX6" fmla="*/ 35944 w 1255128"/>
                  <a:gd name="connsiteY6" fmla="*/ 359436 h 359436"/>
                  <a:gd name="connsiteX7" fmla="*/ 0 w 1255128"/>
                  <a:gd name="connsiteY7" fmla="*/ 323492 h 359436"/>
                  <a:gd name="connsiteX8" fmla="*/ 0 w 1255128"/>
                  <a:gd name="connsiteY8" fmla="*/ 35944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28" h="359436">
                    <a:moveTo>
                      <a:pt x="0" y="35944"/>
                    </a:moveTo>
                    <a:cubicBezTo>
                      <a:pt x="0" y="16093"/>
                      <a:pt x="16093" y="0"/>
                      <a:pt x="35944" y="0"/>
                    </a:cubicBezTo>
                    <a:lnTo>
                      <a:pt x="1219184" y="0"/>
                    </a:lnTo>
                    <a:cubicBezTo>
                      <a:pt x="1239035" y="0"/>
                      <a:pt x="1255128" y="16093"/>
                      <a:pt x="1255128" y="35944"/>
                    </a:cubicBezTo>
                    <a:lnTo>
                      <a:pt x="1255128" y="323492"/>
                    </a:lnTo>
                    <a:cubicBezTo>
                      <a:pt x="1255128" y="343343"/>
                      <a:pt x="1239035" y="359436"/>
                      <a:pt x="1219184" y="359436"/>
                    </a:cubicBezTo>
                    <a:lnTo>
                      <a:pt x="35944" y="359436"/>
                    </a:lnTo>
                    <a:cubicBezTo>
                      <a:pt x="16093" y="359436"/>
                      <a:pt x="0" y="343343"/>
                      <a:pt x="0" y="323492"/>
                    </a:cubicBezTo>
                    <a:lnTo>
                      <a:pt x="0" y="35944"/>
                    </a:lnTo>
                    <a:close/>
                  </a:path>
                </a:pathLst>
              </a:custGeom>
              <a:noFill/>
              <a:ln w="12700" cap="flat" cmpd="sng" algn="ctr">
                <a:solidFill>
                  <a:srgbClr val="B99179">
                    <a:shade val="8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9418" tIns="19418" rIns="19418" bIns="1941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结构功能论</a:t>
                </a:r>
                <a:endParaRPr lang="zh-CN" altLang="en-US" sz="1400" kern="1200" dirty="0">
                  <a:solidFill>
                    <a:srgbClr val="003300"/>
                  </a:solidFill>
                </a:endParaRPr>
              </a:p>
            </p:txBody>
          </p:sp>
          <p:sp>
            <p:nvSpPr>
              <p:cNvPr id="16" name="任意多边形: 形状 15"/>
              <p:cNvSpPr/>
              <p:nvPr/>
            </p:nvSpPr>
            <p:spPr>
              <a:xfrm rot="3282258">
                <a:off x="9545963" y="2064925"/>
                <a:ext cx="1271483" cy="327164"/>
              </a:xfrm>
              <a:custGeom>
                <a:avLst/>
                <a:gdLst>
                  <a:gd name="connsiteX0" fmla="*/ 0 w 519196"/>
                  <a:gd name="connsiteY0" fmla="*/ 27570 h 55141"/>
                  <a:gd name="connsiteX1" fmla="*/ 519196 w 519196"/>
                  <a:gd name="connsiteY1" fmla="*/ 27570 h 55141"/>
                </a:gdLst>
                <a:ahLst/>
                <a:cxnLst>
                  <a:cxn ang="0">
                    <a:pos x="connsiteX0" y="connsiteY0"/>
                  </a:cxn>
                  <a:cxn ang="0">
                    <a:pos x="connsiteX1" y="connsiteY1"/>
                  </a:cxn>
                </a:cxnLst>
                <a:rect l="l" t="t" r="r" b="b"/>
                <a:pathLst>
                  <a:path w="519196" h="55141">
                    <a:moveTo>
                      <a:pt x="0" y="27570"/>
                    </a:moveTo>
                    <a:lnTo>
                      <a:pt x="519196" y="2757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59317" tIns="14590" rIns="259319" bIns="14591"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003300"/>
                  </a:solidFill>
                </a:endParaRPr>
              </a:p>
            </p:txBody>
          </p:sp>
          <p:sp>
            <p:nvSpPr>
              <p:cNvPr id="17" name="任意多边形: 形状 16"/>
              <p:cNvSpPr/>
              <p:nvPr/>
            </p:nvSpPr>
            <p:spPr>
              <a:xfrm>
                <a:off x="10571485" y="870027"/>
                <a:ext cx="1255143" cy="374987"/>
              </a:xfrm>
              <a:custGeom>
                <a:avLst/>
                <a:gdLst>
                  <a:gd name="connsiteX0" fmla="*/ 0 w 1255143"/>
                  <a:gd name="connsiteY0" fmla="*/ 37499 h 374987"/>
                  <a:gd name="connsiteX1" fmla="*/ 37499 w 1255143"/>
                  <a:gd name="connsiteY1" fmla="*/ 0 h 374987"/>
                  <a:gd name="connsiteX2" fmla="*/ 1217644 w 1255143"/>
                  <a:gd name="connsiteY2" fmla="*/ 0 h 374987"/>
                  <a:gd name="connsiteX3" fmla="*/ 1255143 w 1255143"/>
                  <a:gd name="connsiteY3" fmla="*/ 37499 h 374987"/>
                  <a:gd name="connsiteX4" fmla="*/ 1255143 w 1255143"/>
                  <a:gd name="connsiteY4" fmla="*/ 337488 h 374987"/>
                  <a:gd name="connsiteX5" fmla="*/ 1217644 w 1255143"/>
                  <a:gd name="connsiteY5" fmla="*/ 374987 h 374987"/>
                  <a:gd name="connsiteX6" fmla="*/ 37499 w 1255143"/>
                  <a:gd name="connsiteY6" fmla="*/ 374987 h 374987"/>
                  <a:gd name="connsiteX7" fmla="*/ 0 w 1255143"/>
                  <a:gd name="connsiteY7" fmla="*/ 337488 h 374987"/>
                  <a:gd name="connsiteX8" fmla="*/ 0 w 1255143"/>
                  <a:gd name="connsiteY8" fmla="*/ 37499 h 3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43" h="374987">
                    <a:moveTo>
                      <a:pt x="0" y="37499"/>
                    </a:moveTo>
                    <a:cubicBezTo>
                      <a:pt x="0" y="16789"/>
                      <a:pt x="16789" y="0"/>
                      <a:pt x="37499" y="0"/>
                    </a:cubicBezTo>
                    <a:lnTo>
                      <a:pt x="1217644" y="0"/>
                    </a:lnTo>
                    <a:cubicBezTo>
                      <a:pt x="1238354" y="0"/>
                      <a:pt x="1255143" y="16789"/>
                      <a:pt x="1255143" y="37499"/>
                    </a:cubicBezTo>
                    <a:lnTo>
                      <a:pt x="1255143" y="337488"/>
                    </a:lnTo>
                    <a:cubicBezTo>
                      <a:pt x="1255143" y="358198"/>
                      <a:pt x="1238354" y="374987"/>
                      <a:pt x="1217644" y="374987"/>
                    </a:cubicBezTo>
                    <a:lnTo>
                      <a:pt x="37499" y="374987"/>
                    </a:lnTo>
                    <a:cubicBezTo>
                      <a:pt x="16789" y="374987"/>
                      <a:pt x="0" y="358198"/>
                      <a:pt x="0" y="337488"/>
                    </a:cubicBezTo>
                    <a:lnTo>
                      <a:pt x="0" y="37499"/>
                    </a:lnTo>
                    <a:close/>
                  </a:path>
                </a:pathLst>
              </a:custGeom>
              <a:noFill/>
              <a:ln w="12700" cap="flat" cmpd="sng" algn="ctr">
                <a:solidFill>
                  <a:srgbClr val="B99179">
                    <a:shade val="8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9418" tIns="19418" rIns="19418" bIns="19418" numCol="1" spcCol="1270" anchor="ctr" anchorCtr="0">
                <a:noAutofit/>
              </a:bodyPr>
              <a:lstStyle/>
              <a:p>
                <a:pPr algn="ctr" defTabSz="622300">
                  <a:lnSpc>
                    <a:spcPct val="90000"/>
                  </a:lnSpc>
                  <a:spcAft>
                    <a:spcPct val="35000"/>
                  </a:spcAft>
                </a:pPr>
                <a:r>
                  <a:rPr lang="zh-CN" altLang="en-US" sz="1400" dirty="0">
                    <a:solidFill>
                      <a:srgbClr val="003300"/>
                    </a:solidFill>
                  </a:rPr>
                  <a:t>冲突理论</a:t>
                </a:r>
                <a:endParaRPr lang="zh-CN" altLang="en-US" sz="1400" dirty="0">
                  <a:solidFill>
                    <a:srgbClr val="003300"/>
                  </a:solidFill>
                </a:endParaRPr>
              </a:p>
            </p:txBody>
          </p:sp>
        </p:grpSp>
        <p:sp>
          <p:nvSpPr>
            <p:cNvPr id="20" name="任意多边形: 形状 19"/>
            <p:cNvSpPr/>
            <p:nvPr/>
          </p:nvSpPr>
          <p:spPr>
            <a:xfrm>
              <a:off x="10571485" y="1326561"/>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交换理论</a:t>
              </a:r>
              <a:endParaRPr lang="zh-CN" altLang="en-US" sz="1400" kern="1200" dirty="0">
                <a:solidFill>
                  <a:srgbClr val="003300"/>
                </a:solidFill>
              </a:endParaRPr>
            </a:p>
          </p:txBody>
        </p:sp>
        <p:sp>
          <p:nvSpPr>
            <p:cNvPr id="21" name="任意多边形: 形状 20"/>
            <p:cNvSpPr/>
            <p:nvPr/>
          </p:nvSpPr>
          <p:spPr>
            <a:xfrm>
              <a:off x="10571485" y="1758393"/>
              <a:ext cx="1255128" cy="359436"/>
            </a:xfrm>
            <a:custGeom>
              <a:avLst/>
              <a:gdLst>
                <a:gd name="connsiteX0" fmla="*/ 0 w 1255128"/>
                <a:gd name="connsiteY0" fmla="*/ 35944 h 359436"/>
                <a:gd name="connsiteX1" fmla="*/ 35944 w 1255128"/>
                <a:gd name="connsiteY1" fmla="*/ 0 h 359436"/>
                <a:gd name="connsiteX2" fmla="*/ 1219184 w 1255128"/>
                <a:gd name="connsiteY2" fmla="*/ 0 h 359436"/>
                <a:gd name="connsiteX3" fmla="*/ 1255128 w 1255128"/>
                <a:gd name="connsiteY3" fmla="*/ 35944 h 359436"/>
                <a:gd name="connsiteX4" fmla="*/ 1255128 w 1255128"/>
                <a:gd name="connsiteY4" fmla="*/ 323492 h 359436"/>
                <a:gd name="connsiteX5" fmla="*/ 1219184 w 1255128"/>
                <a:gd name="connsiteY5" fmla="*/ 359436 h 359436"/>
                <a:gd name="connsiteX6" fmla="*/ 35944 w 1255128"/>
                <a:gd name="connsiteY6" fmla="*/ 359436 h 359436"/>
                <a:gd name="connsiteX7" fmla="*/ 0 w 1255128"/>
                <a:gd name="connsiteY7" fmla="*/ 323492 h 359436"/>
                <a:gd name="connsiteX8" fmla="*/ 0 w 1255128"/>
                <a:gd name="connsiteY8" fmla="*/ 35944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28" h="359436">
                  <a:moveTo>
                    <a:pt x="0" y="35944"/>
                  </a:moveTo>
                  <a:cubicBezTo>
                    <a:pt x="0" y="16093"/>
                    <a:pt x="16093" y="0"/>
                    <a:pt x="35944" y="0"/>
                  </a:cubicBezTo>
                  <a:lnTo>
                    <a:pt x="1219184" y="0"/>
                  </a:lnTo>
                  <a:cubicBezTo>
                    <a:pt x="1239035" y="0"/>
                    <a:pt x="1255128" y="16093"/>
                    <a:pt x="1255128" y="35944"/>
                  </a:cubicBezTo>
                  <a:lnTo>
                    <a:pt x="1255128" y="323492"/>
                  </a:lnTo>
                  <a:cubicBezTo>
                    <a:pt x="1255128" y="343343"/>
                    <a:pt x="1239035" y="359436"/>
                    <a:pt x="1219184" y="359436"/>
                  </a:cubicBezTo>
                  <a:lnTo>
                    <a:pt x="35944" y="359436"/>
                  </a:lnTo>
                  <a:cubicBezTo>
                    <a:pt x="16093" y="359436"/>
                    <a:pt x="0" y="343343"/>
                    <a:pt x="0" y="323492"/>
                  </a:cubicBezTo>
                  <a:lnTo>
                    <a:pt x="0" y="35944"/>
                  </a:lnTo>
                  <a:close/>
                </a:path>
              </a:pathLst>
            </a:custGeom>
            <a:noFill/>
            <a:ln w="12700" cap="flat" cmpd="sng" algn="ctr">
              <a:solidFill>
                <a:srgbClr val="B99179">
                  <a:shade val="8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9418" tIns="19418" rIns="19418" bIns="1941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符号互动论</a:t>
              </a:r>
              <a:endParaRPr lang="zh-CN" altLang="en-US" sz="1400" kern="1200" dirty="0">
                <a:solidFill>
                  <a:srgbClr val="003300"/>
                </a:solidFill>
              </a:endParaRPr>
            </a:p>
          </p:txBody>
        </p:sp>
        <p:sp>
          <p:nvSpPr>
            <p:cNvPr id="22" name="任意多边形: 形状 21"/>
            <p:cNvSpPr/>
            <p:nvPr/>
          </p:nvSpPr>
          <p:spPr>
            <a:xfrm>
              <a:off x="10571485" y="2163138"/>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dirty="0">
                  <a:solidFill>
                    <a:srgbClr val="003300"/>
                  </a:solidFill>
                </a:rPr>
                <a:t>社会批判理论</a:t>
              </a:r>
              <a:endParaRPr lang="zh-CN" altLang="en-US" sz="1400" kern="1200" dirty="0">
                <a:solidFill>
                  <a:srgbClr val="003300"/>
                </a:solidFill>
              </a:endParaRPr>
            </a:p>
          </p:txBody>
        </p:sp>
        <p:sp>
          <p:nvSpPr>
            <p:cNvPr id="25" name="任意多边形: 形状 24"/>
            <p:cNvSpPr/>
            <p:nvPr/>
          </p:nvSpPr>
          <p:spPr>
            <a:xfrm>
              <a:off x="10571470" y="2659824"/>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当代理论流派</a:t>
              </a:r>
              <a:endParaRPr lang="zh-CN" altLang="en-US" sz="1400" kern="1200" dirty="0">
                <a:solidFill>
                  <a:srgbClr val="003300"/>
                </a:solidFill>
              </a:endParaRPr>
            </a:p>
          </p:txBody>
        </p:sp>
      </p:grpSp>
      <p:sp>
        <p:nvSpPr>
          <p:cNvPr id="11" name="文本框 10"/>
          <p:cNvSpPr txBox="1"/>
          <p:nvPr/>
        </p:nvSpPr>
        <p:spPr>
          <a:xfrm>
            <a:off x="901065" y="21590"/>
            <a:ext cx="5137785" cy="368300"/>
          </a:xfrm>
          <a:prstGeom prst="rect">
            <a:avLst/>
          </a:prstGeom>
          <a:noFill/>
        </p:spPr>
        <p:txBody>
          <a:bodyPr wrap="square" rtlCol="0" anchor="t">
            <a:spAutoFit/>
          </a:bodyPr>
          <a:p>
            <a:r>
              <a:rPr lang="zh-CN" altLang="en-US" dirty="0">
                <a:solidFill>
                  <a:schemeClr val="bg1">
                    <a:lumMod val="95000"/>
                  </a:schemeClr>
                </a:solidFill>
              </a:rPr>
              <a:t>1.2.1一、芝加哥学派</a:t>
            </a:r>
            <a:endParaRPr lang="zh-CN" altLang="en-US" dirty="0">
              <a:solidFill>
                <a:schemeClr val="bg1">
                  <a:lumMod val="95000"/>
                </a:schemeClr>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10846" y="1619626"/>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在美国社会学发展史上，对世界社会学发展最具影响力的，首推</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哥伦比亚学派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芝加哥学派</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哈佛学派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牛津学派</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748030" y="168275"/>
            <a:ext cx="4615815" cy="368300"/>
          </a:xfrm>
          <a:prstGeom prst="rect">
            <a:avLst/>
          </a:prstGeom>
          <a:noFill/>
        </p:spPr>
        <p:txBody>
          <a:bodyPr wrap="square" rtlCol="0" anchor="t">
            <a:spAutoFit/>
          </a:bodyPr>
          <a:lstStyle/>
          <a:p>
            <a:r>
              <a:rPr lang="zh-CN" altLang="en-US">
                <a:noFill/>
              </a:rPr>
              <a:t>1.2 第二节 社会学主要理论流派</a:t>
            </a:r>
            <a:endParaRPr lang="zh-CN" altLang="en-US">
              <a:noFill/>
            </a:endParaRP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10846" y="1619626"/>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在美国社会学发展史上，对世界社会学发展最具影响力的，首推</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B</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哥伦比亚学派       </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rgbClr val="C00000"/>
                </a:solidFill>
                <a:latin typeface="微软雅黑" panose="020B0503020204020204" pitchFamily="34" charset="-122"/>
                <a:ea typeface="微软雅黑" panose="020B0503020204020204" pitchFamily="34" charset="-122"/>
              </a:rPr>
              <a:t>芝加哥学派</a:t>
            </a:r>
            <a:endParaRPr lang="zh-CN" altLang="en-US"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哈佛学派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牛津学派</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10846" y="1619626"/>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．世界上第一个社会学系在</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纽约大学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牛津大学</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哥伦比亚大学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芝加哥大学</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10846" y="1619626"/>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．世界上第一个社会学系在</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D</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纽约大学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牛津大学</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哥伦比亚大学	</a:t>
            </a:r>
            <a:r>
              <a:rPr lang="en-US" altLang="zh-CN" sz="2400" dirty="0">
                <a:solidFill>
                  <a:srgbClr val="FF0000"/>
                </a:solidFill>
                <a:latin typeface="微软雅黑" panose="020B0503020204020204" pitchFamily="34" charset="-122"/>
                <a:ea typeface="微软雅黑" panose="020B0503020204020204" pitchFamily="34" charset="-122"/>
              </a:rPr>
              <a:t>D.</a:t>
            </a:r>
            <a:r>
              <a:rPr lang="zh-CN" altLang="en-US" sz="2400" dirty="0">
                <a:solidFill>
                  <a:srgbClr val="FF0000"/>
                </a:solidFill>
                <a:latin typeface="微软雅黑" panose="020B0503020204020204" pitchFamily="34" charset="-122"/>
                <a:ea typeface="微软雅黑" panose="020B0503020204020204" pitchFamily="34" charset="-122"/>
              </a:rPr>
              <a:t>芝加哥大学</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754648" y="238371"/>
            <a:ext cx="10678947" cy="601664"/>
          </a:xfrm>
        </p:spPr>
        <p:txBody>
          <a:bodyPr/>
          <a:lstStyle/>
          <a:p>
            <a:r>
              <a:rPr lang="zh-CN" altLang="en-US" dirty="0">
                <a:solidFill>
                  <a:srgbClr val="C00000"/>
                </a:solidFill>
              </a:rPr>
              <a:t>特别重要</a:t>
            </a:r>
            <a:endParaRPr lang="zh-CN" altLang="en-US" dirty="0">
              <a:solidFill>
                <a:srgbClr val="C00000"/>
              </a:solidFill>
            </a:endParaRPr>
          </a:p>
        </p:txBody>
      </p:sp>
      <p:sp>
        <p:nvSpPr>
          <p:cNvPr id="7" name="矩形 6"/>
          <p:cNvSpPr/>
          <p:nvPr/>
        </p:nvSpPr>
        <p:spPr>
          <a:xfrm>
            <a:off x="827583" y="1681519"/>
            <a:ext cx="4907597" cy="2862322"/>
          </a:xfrm>
          <a:prstGeom prst="rect">
            <a:avLst/>
          </a:prstGeom>
          <a:ln>
            <a:noFill/>
          </a:ln>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4000" b="0" i="0" u="none" strike="noStrike" kern="0" cap="none" spc="0" normalizeH="0" baseline="0" noProof="0" dirty="0">
                <a:ln>
                  <a:noFill/>
                </a:ln>
                <a:solidFill>
                  <a:srgbClr val="FF0000"/>
                </a:solidFill>
                <a:effectLst/>
                <a:uLnTx/>
                <a:uFillTx/>
              </a:rPr>
              <a:t>★</a:t>
            </a:r>
            <a:r>
              <a:rPr kumimoji="0" lang="zh-CN" altLang="en-US" sz="4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：理解</a:t>
            </a:r>
            <a:endParaRPr kumimoji="0" lang="en-US" altLang="zh-CN" sz="4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4000" b="0" i="0" u="none" strike="noStrike" kern="0" cap="none" spc="0" normalizeH="0" baseline="0" noProof="0" dirty="0">
                <a:ln>
                  <a:noFill/>
                </a:ln>
                <a:solidFill>
                  <a:srgbClr val="FF0000"/>
                </a:solidFill>
                <a:effectLst/>
                <a:uLnTx/>
                <a:uFillTx/>
              </a:rPr>
              <a:t>★★</a:t>
            </a:r>
            <a:r>
              <a:rPr kumimoji="0" lang="zh-CN" altLang="en-US" sz="4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lang="zh-CN" altLang="en-US" sz="4000" kern="0" dirty="0">
                <a:solidFill>
                  <a:sysClr val="windowText" lastClr="000000"/>
                </a:solidFill>
                <a:latin typeface="微软雅黑" panose="020B0503020204020204" pitchFamily="34" charset="-122"/>
                <a:ea typeface="微软雅黑" panose="020B0503020204020204" pitchFamily="34" charset="-122"/>
              </a:rPr>
              <a:t>识记</a:t>
            </a:r>
            <a:endParaRPr kumimoji="0" lang="zh-CN" altLang="en-US" sz="4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50000"/>
              </a:lnSpc>
              <a:spcBef>
                <a:spcPts val="0"/>
              </a:spcBef>
              <a:spcAft>
                <a:spcPts val="0"/>
              </a:spcAft>
              <a:buClrTx/>
              <a:buSzTx/>
              <a:buFontTx/>
              <a:buNone/>
              <a:defRPr/>
            </a:pPr>
            <a:r>
              <a:rPr kumimoji="0" lang="zh-CN" altLang="en-US" sz="4000" b="0" i="0" u="none" strike="noStrike" kern="0" cap="none" spc="0" normalizeH="0" baseline="0" noProof="0" dirty="0">
                <a:ln>
                  <a:noFill/>
                </a:ln>
                <a:solidFill>
                  <a:srgbClr val="FF0000"/>
                </a:solidFill>
                <a:effectLst/>
                <a:uLnTx/>
                <a:uFillTx/>
              </a:rPr>
              <a:t>★★★</a:t>
            </a:r>
            <a:r>
              <a:rPr kumimoji="0" lang="zh-CN" altLang="en-US" sz="4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a:t>
            </a:r>
            <a:r>
              <a:rPr lang="zh-CN" altLang="en-US" sz="4000" kern="0" dirty="0">
                <a:solidFill>
                  <a:sysClr val="windowText" lastClr="000000"/>
                </a:solidFill>
                <a:latin typeface="微软雅黑" panose="020B0503020204020204" pitchFamily="34" charset="-122"/>
                <a:ea typeface="微软雅黑" panose="020B0503020204020204" pitchFamily="34" charset="-122"/>
              </a:rPr>
              <a:t>重点识记</a:t>
            </a:r>
            <a:endParaRPr kumimoji="0" lang="zh-CN" altLang="en-US" sz="4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pic>
        <p:nvPicPr>
          <p:cNvPr id="8" name="Picture 4" descr="C:\Users\ADMINI~1\AppData\Local\Temp\69dc51fe-d2e0-44b2-96a6-fc316960e9f5.tm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5231" y="1681518"/>
            <a:ext cx="3312230" cy="28437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50821" y="5157914"/>
            <a:ext cx="1101676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请不要讨论与课堂内容无关的问题，共同维护课堂秩序。下课会有集中答疑时间</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0375" y="0"/>
            <a:ext cx="11520800" cy="6182596"/>
          </a:xfrm>
        </p:spPr>
        <p:txBody>
          <a:bodyPr>
            <a:noAutofit/>
          </a:bodyPr>
          <a:lstStyle/>
          <a:p>
            <a:pPr>
              <a:lnSpc>
                <a:spcPct val="150000"/>
              </a:lnSpc>
            </a:pP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80808"/>
                </a:solidFill>
                <a:latin typeface="微软雅黑" panose="020B0503020204020204" pitchFamily="34" charset="-122"/>
                <a:ea typeface="微软雅黑" panose="020B0503020204020204" pitchFamily="34" charset="-122"/>
              </a:rPr>
              <a:t>二、</a:t>
            </a:r>
            <a:r>
              <a:rPr lang="zh-CN" altLang="zh-CN" sz="2400" dirty="0">
                <a:solidFill>
                  <a:srgbClr val="080808"/>
                </a:solidFill>
                <a:latin typeface="微软雅黑" panose="020B0503020204020204" pitchFamily="34" charset="-122"/>
                <a:ea typeface="微软雅黑" panose="020B0503020204020204" pitchFamily="34" charset="-122"/>
              </a:rPr>
              <a:t>结构功能论</a:t>
            </a: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en-US" sz="2400" dirty="0">
                <a:solidFill>
                  <a:srgbClr val="080808"/>
                </a:solidFill>
                <a:latin typeface="微软雅黑" panose="020B0503020204020204" pitchFamily="34" charset="-122"/>
                <a:ea typeface="微软雅黑" panose="020B0503020204020204" pitchFamily="34" charset="-122"/>
              </a:rPr>
              <a:t>（选择）</a:t>
            </a:r>
            <a:endParaRPr lang="zh-CN"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80808"/>
                </a:solidFill>
                <a:latin typeface="微软雅黑" panose="020B0503020204020204" pitchFamily="34" charset="-122"/>
                <a:ea typeface="微软雅黑" panose="020B0503020204020204" pitchFamily="34" charset="-122"/>
              </a:rPr>
              <a:t>是经济危机、二战期间最重要的流派（</a:t>
            </a:r>
            <a:r>
              <a:rPr lang="en-US" altLang="zh-CN" sz="2400" dirty="0">
                <a:solidFill>
                  <a:srgbClr val="080808"/>
                </a:solidFill>
                <a:latin typeface="微软雅黑" panose="020B0503020204020204" pitchFamily="34" charset="-122"/>
                <a:ea typeface="微软雅黑" panose="020B0503020204020204" pitchFamily="34" charset="-122"/>
              </a:rPr>
              <a:t>20</a:t>
            </a:r>
            <a:r>
              <a:rPr lang="zh-CN" altLang="en-US" sz="2400" dirty="0">
                <a:solidFill>
                  <a:srgbClr val="080808"/>
                </a:solidFill>
                <a:latin typeface="微软雅黑" panose="020B0503020204020204" pitchFamily="34" charset="-122"/>
                <a:ea typeface="微软雅黑" panose="020B0503020204020204" pitchFamily="34" charset="-122"/>
              </a:rPr>
              <a:t>世纪</a:t>
            </a:r>
            <a:r>
              <a:rPr lang="en-US" altLang="zh-CN" sz="2400" dirty="0">
                <a:solidFill>
                  <a:srgbClr val="080808"/>
                </a:solidFill>
                <a:latin typeface="微软雅黑" panose="020B0503020204020204" pitchFamily="34" charset="-122"/>
                <a:ea typeface="微软雅黑" panose="020B0503020204020204" pitchFamily="34" charset="-122"/>
              </a:rPr>
              <a:t>30</a:t>
            </a:r>
            <a:r>
              <a:rPr lang="zh-CN" altLang="en-US" sz="2400" dirty="0">
                <a:solidFill>
                  <a:srgbClr val="080808"/>
                </a:solidFill>
                <a:latin typeface="微软雅黑" panose="020B0503020204020204" pitchFamily="34" charset="-122"/>
                <a:ea typeface="微软雅黑" panose="020B0503020204020204" pitchFamily="34" charset="-122"/>
              </a:rPr>
              <a:t>年代）</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r>
              <a:rPr lang="zh-CN" altLang="zh-CN" sz="2400" dirty="0">
                <a:solidFill>
                  <a:srgbClr val="00B050"/>
                </a:solidFill>
                <a:latin typeface="微软雅黑" panose="020B0503020204020204" pitchFamily="34" charset="-122"/>
                <a:ea typeface="微软雅黑" panose="020B0503020204020204" pitchFamily="34" charset="-122"/>
              </a:rPr>
              <a:t>帕森斯</a:t>
            </a:r>
            <a:r>
              <a:rPr lang="zh-CN" altLang="zh-CN" sz="2400" dirty="0">
                <a:solidFill>
                  <a:srgbClr val="080808"/>
                </a:solidFill>
                <a:latin typeface="微软雅黑" panose="020B0503020204020204" pitchFamily="34" charset="-122"/>
                <a:ea typeface="微软雅黑" panose="020B0503020204020204" pitchFamily="34" charset="-122"/>
              </a:rPr>
              <a:t>：著有</a:t>
            </a:r>
            <a:r>
              <a:rPr lang="zh-CN" altLang="zh-CN" sz="2400" dirty="0">
                <a:solidFill>
                  <a:srgbClr val="C00000"/>
                </a:solidFill>
                <a:latin typeface="微软雅黑" panose="020B0503020204020204" pitchFamily="34" charset="-122"/>
                <a:ea typeface="微软雅黑" panose="020B0503020204020204" pitchFamily="34" charset="-122"/>
              </a:rPr>
              <a:t>《社会行动的结构》</a:t>
            </a:r>
            <a:r>
              <a:rPr lang="zh-CN" altLang="zh-CN" sz="2400" dirty="0">
                <a:solidFill>
                  <a:srgbClr val="080808"/>
                </a:solidFill>
                <a:latin typeface="微软雅黑" panose="020B0503020204020204" pitchFamily="34" charset="-122"/>
                <a:ea typeface="微软雅黑" panose="020B0503020204020204" pitchFamily="34" charset="-122"/>
              </a:rPr>
              <a:t>和《社会系统》</a:t>
            </a:r>
            <a:endParaRPr lang="zh-CN"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80808"/>
                </a:solidFill>
                <a:latin typeface="微软雅黑" panose="020B0503020204020204" pitchFamily="34" charset="-122"/>
                <a:ea typeface="微软雅黑" panose="020B0503020204020204" pitchFamily="34" charset="-122"/>
              </a:rPr>
              <a:t>认为社会的</a:t>
            </a:r>
            <a:r>
              <a:rPr lang="zh-CN" altLang="en-US" sz="2400" dirty="0">
                <a:solidFill>
                  <a:srgbClr val="C00000"/>
                </a:solidFill>
                <a:latin typeface="微软雅黑" panose="020B0503020204020204" pitchFamily="34" charset="-122"/>
                <a:ea typeface="微软雅黑" panose="020B0503020204020204" pitchFamily="34" charset="-122"/>
              </a:rPr>
              <a:t>四个</a:t>
            </a:r>
            <a:r>
              <a:rPr lang="zh-CN" altLang="en-US" sz="2400" dirty="0">
                <a:solidFill>
                  <a:srgbClr val="080808"/>
                </a:solidFill>
                <a:latin typeface="微软雅黑" panose="020B0503020204020204" pitchFamily="34" charset="-122"/>
                <a:ea typeface="微软雅黑" panose="020B0503020204020204" pitchFamily="34" charset="-122"/>
              </a:rPr>
              <a:t>必要功能：</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80808"/>
                </a:solidFill>
                <a:latin typeface="微软雅黑" panose="020B0503020204020204" pitchFamily="34" charset="-122"/>
                <a:ea typeface="微软雅黑" panose="020B0503020204020204" pitchFamily="34" charset="-122"/>
              </a:rPr>
              <a:t>适应（经济承担）、达鹄（政治）、整合（社会）、维模（教育宗教）</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0B050"/>
                </a:solidFill>
                <a:latin typeface="微软雅黑" panose="020B0503020204020204" pitchFamily="34" charset="-122"/>
                <a:ea typeface="微软雅黑" panose="020B0503020204020204" pitchFamily="34" charset="-122"/>
              </a:rPr>
              <a:t>默顿</a:t>
            </a:r>
            <a:r>
              <a:rPr lang="zh-CN" altLang="en-US" sz="2400" dirty="0">
                <a:solidFill>
                  <a:srgbClr val="080808"/>
                </a:solidFill>
                <a:latin typeface="微软雅黑" panose="020B0503020204020204" pitchFamily="34" charset="-122"/>
                <a:ea typeface="微软雅黑" panose="020B0503020204020204" pitchFamily="34" charset="-122"/>
              </a:rPr>
              <a:t>：著作</a:t>
            </a:r>
            <a:r>
              <a:rPr lang="zh-CN" altLang="zh-CN" sz="2400" dirty="0">
                <a:solidFill>
                  <a:srgbClr val="080808"/>
                </a:solidFill>
                <a:latin typeface="微软雅黑" panose="020B0503020204020204" pitchFamily="34" charset="-122"/>
                <a:ea typeface="微软雅黑" panose="020B0503020204020204" pitchFamily="34" charset="-122"/>
              </a:rPr>
              <a:t>有</a:t>
            </a:r>
            <a:r>
              <a:rPr lang="zh-CN" altLang="zh-CN" sz="2400" dirty="0">
                <a:solidFill>
                  <a:srgbClr val="C00000"/>
                </a:solidFill>
                <a:latin typeface="微软雅黑" panose="020B0503020204020204" pitchFamily="34" charset="-122"/>
                <a:ea typeface="微软雅黑" panose="020B0503020204020204" pitchFamily="34" charset="-122"/>
              </a:rPr>
              <a:t>《社会理论与社会结构》</a:t>
            </a:r>
            <a:endParaRPr lang="en-US" altLang="zh-CN" sz="2400" i="1" dirty="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80808"/>
                </a:solidFill>
                <a:latin typeface="微软雅黑" panose="020B0503020204020204" pitchFamily="34" charset="-122"/>
                <a:ea typeface="微软雅黑" panose="020B0503020204020204" pitchFamily="34" charset="-122"/>
              </a:rPr>
              <a:t>认为社会功能有</a:t>
            </a:r>
            <a:r>
              <a:rPr lang="zh-CN" altLang="en-US" sz="2400" dirty="0">
                <a:solidFill>
                  <a:srgbClr val="C00000"/>
                </a:solidFill>
                <a:latin typeface="微软雅黑" panose="020B0503020204020204" pitchFamily="34" charset="-122"/>
                <a:ea typeface="微软雅黑" panose="020B0503020204020204" pitchFamily="34" charset="-122"/>
              </a:rPr>
              <a:t>显功能</a:t>
            </a:r>
            <a:r>
              <a:rPr lang="zh-CN" altLang="en-US" sz="2400" dirty="0">
                <a:solidFill>
                  <a:srgbClr val="080808"/>
                </a:solidFill>
                <a:latin typeface="微软雅黑" panose="020B0503020204020204" pitchFamily="34" charset="-122"/>
                <a:ea typeface="微软雅黑" panose="020B0503020204020204" pitchFamily="34" charset="-122"/>
              </a:rPr>
              <a:t>和</a:t>
            </a:r>
            <a:r>
              <a:rPr lang="zh-CN" altLang="en-US" sz="2400" dirty="0">
                <a:solidFill>
                  <a:srgbClr val="C00000"/>
                </a:solidFill>
                <a:latin typeface="微软雅黑" panose="020B0503020204020204" pitchFamily="34" charset="-122"/>
                <a:ea typeface="微软雅黑" panose="020B0503020204020204" pitchFamily="34" charset="-122"/>
              </a:rPr>
              <a:t>潜功能</a:t>
            </a:r>
            <a:endParaRPr lang="zh-CN" altLang="zh-CN" sz="2400" dirty="0">
              <a:solidFill>
                <a:srgbClr val="C00000"/>
              </a:solidFill>
              <a:latin typeface="微软雅黑" panose="020B0503020204020204" pitchFamily="34" charset="-122"/>
              <a:ea typeface="微软雅黑" panose="020B0503020204020204" pitchFamily="34" charset="-122"/>
            </a:endParaRPr>
          </a:p>
        </p:txBody>
      </p:sp>
      <p:sp>
        <p:nvSpPr>
          <p:cNvPr id="2" name="AutoShape 2" descr="http://img1.imgtn.bdimg.com/it/u=1152007061,2242444225&amp;fm=214&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五角星 6"/>
          <p:cNvSpPr/>
          <p:nvPr/>
        </p:nvSpPr>
        <p:spPr>
          <a:xfrm>
            <a:off x="5879191" y="840035"/>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pSp>
        <p:nvGrpSpPr>
          <p:cNvPr id="16" name="组合 15"/>
          <p:cNvGrpSpPr/>
          <p:nvPr/>
        </p:nvGrpSpPr>
        <p:grpSpPr>
          <a:xfrm>
            <a:off x="8975406" y="-6702"/>
            <a:ext cx="2851215" cy="3042109"/>
            <a:chOff x="8975406" y="-6702"/>
            <a:chExt cx="2851215" cy="3042109"/>
          </a:xfrm>
        </p:grpSpPr>
        <p:grpSp>
          <p:nvGrpSpPr>
            <p:cNvPr id="17" name="组合 16"/>
            <p:cNvGrpSpPr/>
            <p:nvPr/>
          </p:nvGrpSpPr>
          <p:grpSpPr>
            <a:xfrm>
              <a:off x="8975406" y="-6702"/>
              <a:ext cx="2851207" cy="2841738"/>
              <a:chOff x="8975421" y="22510"/>
              <a:chExt cx="2851207" cy="2841738"/>
            </a:xfrm>
          </p:grpSpPr>
          <p:sp>
            <p:nvSpPr>
              <p:cNvPr id="22" name="任意多边形: 形状 21"/>
              <p:cNvSpPr/>
              <p:nvPr/>
            </p:nvSpPr>
            <p:spPr>
              <a:xfrm>
                <a:off x="8975421" y="1244880"/>
                <a:ext cx="835082" cy="504035"/>
              </a:xfrm>
              <a:custGeom>
                <a:avLst/>
                <a:gdLst>
                  <a:gd name="connsiteX0" fmla="*/ 0 w 835082"/>
                  <a:gd name="connsiteY0" fmla="*/ 50404 h 504035"/>
                  <a:gd name="connsiteX1" fmla="*/ 50404 w 835082"/>
                  <a:gd name="connsiteY1" fmla="*/ 0 h 504035"/>
                  <a:gd name="connsiteX2" fmla="*/ 784679 w 835082"/>
                  <a:gd name="connsiteY2" fmla="*/ 0 h 504035"/>
                  <a:gd name="connsiteX3" fmla="*/ 835083 w 835082"/>
                  <a:gd name="connsiteY3" fmla="*/ 50404 h 504035"/>
                  <a:gd name="connsiteX4" fmla="*/ 835082 w 835082"/>
                  <a:gd name="connsiteY4" fmla="*/ 453632 h 504035"/>
                  <a:gd name="connsiteX5" fmla="*/ 784678 w 835082"/>
                  <a:gd name="connsiteY5" fmla="*/ 504036 h 504035"/>
                  <a:gd name="connsiteX6" fmla="*/ 50404 w 835082"/>
                  <a:gd name="connsiteY6" fmla="*/ 504035 h 504035"/>
                  <a:gd name="connsiteX7" fmla="*/ 0 w 835082"/>
                  <a:gd name="connsiteY7" fmla="*/ 453631 h 504035"/>
                  <a:gd name="connsiteX8" fmla="*/ 0 w 835082"/>
                  <a:gd name="connsiteY8" fmla="*/ 50404 h 50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82" h="504035">
                    <a:moveTo>
                      <a:pt x="0" y="50404"/>
                    </a:moveTo>
                    <a:cubicBezTo>
                      <a:pt x="0" y="22567"/>
                      <a:pt x="22567" y="0"/>
                      <a:pt x="50404" y="0"/>
                    </a:cubicBezTo>
                    <a:lnTo>
                      <a:pt x="784679" y="0"/>
                    </a:lnTo>
                    <a:cubicBezTo>
                      <a:pt x="812516" y="0"/>
                      <a:pt x="835083" y="22567"/>
                      <a:pt x="835083" y="50404"/>
                    </a:cubicBezTo>
                    <a:cubicBezTo>
                      <a:pt x="835083" y="184813"/>
                      <a:pt x="835082" y="319223"/>
                      <a:pt x="835082" y="453632"/>
                    </a:cubicBezTo>
                    <a:cubicBezTo>
                      <a:pt x="835082" y="481469"/>
                      <a:pt x="812515" y="504036"/>
                      <a:pt x="784678" y="504036"/>
                    </a:cubicBezTo>
                    <a:lnTo>
                      <a:pt x="50404" y="504035"/>
                    </a:lnTo>
                    <a:cubicBezTo>
                      <a:pt x="22567" y="504035"/>
                      <a:pt x="0" y="481468"/>
                      <a:pt x="0" y="453631"/>
                    </a:cubicBezTo>
                    <a:lnTo>
                      <a:pt x="0" y="50404"/>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3653" tIns="23653" rIns="23653" bIns="23653"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主要流派</a:t>
                </a:r>
                <a:endParaRPr lang="zh-CN" altLang="en-US" sz="1400" kern="1200" dirty="0">
                  <a:solidFill>
                    <a:srgbClr val="003300"/>
                  </a:solidFill>
                </a:endParaRPr>
              </a:p>
            </p:txBody>
          </p:sp>
          <p:sp>
            <p:nvSpPr>
              <p:cNvPr id="23" name="任意多边形: 形状 22"/>
              <p:cNvSpPr/>
              <p:nvPr/>
            </p:nvSpPr>
            <p:spPr>
              <a:xfrm rot="18318884" flipV="1">
                <a:off x="9594765" y="704504"/>
                <a:ext cx="1255018" cy="134312"/>
              </a:xfrm>
              <a:custGeom>
                <a:avLst/>
                <a:gdLst>
                  <a:gd name="connsiteX0" fmla="*/ 0 w 518953"/>
                  <a:gd name="connsiteY0" fmla="*/ 27570 h 55141"/>
                  <a:gd name="connsiteX1" fmla="*/ 518953 w 518953"/>
                  <a:gd name="connsiteY1" fmla="*/ 27570 h 55141"/>
                </a:gdLst>
                <a:ahLst/>
                <a:cxnLst>
                  <a:cxn ang="0">
                    <a:pos x="connsiteX0" y="connsiteY0"/>
                  </a:cxn>
                  <a:cxn ang="0">
                    <a:pos x="connsiteX1" y="connsiteY1"/>
                  </a:cxn>
                </a:cxnLst>
                <a:rect l="l" t="t" r="r" b="b"/>
                <a:pathLst>
                  <a:path w="518953" h="55141">
                    <a:moveTo>
                      <a:pt x="0" y="27570"/>
                    </a:moveTo>
                    <a:lnTo>
                      <a:pt x="518953" y="2757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59202" tIns="14597" rIns="259203" bIns="14596"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003300"/>
                  </a:solidFill>
                </a:endParaRPr>
              </a:p>
            </p:txBody>
          </p:sp>
          <p:sp>
            <p:nvSpPr>
              <p:cNvPr id="24" name="任意多边形: 形状 23"/>
              <p:cNvSpPr/>
              <p:nvPr/>
            </p:nvSpPr>
            <p:spPr>
              <a:xfrm>
                <a:off x="10571485" y="22510"/>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a:ln w="12700" cap="flat" cmpd="sng" algn="ctr">
                <a:solidFill>
                  <a:srgbClr val="B99179">
                    <a:shade val="8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9418" tIns="19418" rIns="19418" bIns="19418" numCol="1" spcCol="1270" anchor="ctr" anchorCtr="0">
                <a:noAutofit/>
              </a:bodyPr>
              <a:lstStyle/>
              <a:p>
                <a:pPr algn="ctr" defTabSz="622300">
                  <a:lnSpc>
                    <a:spcPct val="90000"/>
                  </a:lnSpc>
                  <a:spcAft>
                    <a:spcPct val="35000"/>
                  </a:spcAft>
                </a:pPr>
                <a:r>
                  <a:rPr lang="zh-CN" altLang="en-US" sz="1400" dirty="0">
                    <a:solidFill>
                      <a:srgbClr val="003300"/>
                    </a:solidFill>
                  </a:rPr>
                  <a:t>芝加哥学派</a:t>
                </a:r>
                <a:endParaRPr lang="zh-CN" altLang="en-US" sz="1400" dirty="0">
                  <a:solidFill>
                    <a:srgbClr val="003300"/>
                  </a:solidFill>
                </a:endParaRPr>
              </a:p>
            </p:txBody>
          </p:sp>
          <p:sp>
            <p:nvSpPr>
              <p:cNvPr id="25" name="任意多边形: 形状 24"/>
              <p:cNvSpPr/>
              <p:nvPr/>
            </p:nvSpPr>
            <p:spPr>
              <a:xfrm>
                <a:off x="10571485" y="454342"/>
                <a:ext cx="1255128" cy="359436"/>
              </a:xfrm>
              <a:custGeom>
                <a:avLst/>
                <a:gdLst>
                  <a:gd name="connsiteX0" fmla="*/ 0 w 1255128"/>
                  <a:gd name="connsiteY0" fmla="*/ 35944 h 359436"/>
                  <a:gd name="connsiteX1" fmla="*/ 35944 w 1255128"/>
                  <a:gd name="connsiteY1" fmla="*/ 0 h 359436"/>
                  <a:gd name="connsiteX2" fmla="*/ 1219184 w 1255128"/>
                  <a:gd name="connsiteY2" fmla="*/ 0 h 359436"/>
                  <a:gd name="connsiteX3" fmla="*/ 1255128 w 1255128"/>
                  <a:gd name="connsiteY3" fmla="*/ 35944 h 359436"/>
                  <a:gd name="connsiteX4" fmla="*/ 1255128 w 1255128"/>
                  <a:gd name="connsiteY4" fmla="*/ 323492 h 359436"/>
                  <a:gd name="connsiteX5" fmla="*/ 1219184 w 1255128"/>
                  <a:gd name="connsiteY5" fmla="*/ 359436 h 359436"/>
                  <a:gd name="connsiteX6" fmla="*/ 35944 w 1255128"/>
                  <a:gd name="connsiteY6" fmla="*/ 359436 h 359436"/>
                  <a:gd name="connsiteX7" fmla="*/ 0 w 1255128"/>
                  <a:gd name="connsiteY7" fmla="*/ 323492 h 359436"/>
                  <a:gd name="connsiteX8" fmla="*/ 0 w 1255128"/>
                  <a:gd name="connsiteY8" fmla="*/ 35944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28" h="359436">
                    <a:moveTo>
                      <a:pt x="0" y="35944"/>
                    </a:moveTo>
                    <a:cubicBezTo>
                      <a:pt x="0" y="16093"/>
                      <a:pt x="16093" y="0"/>
                      <a:pt x="35944" y="0"/>
                    </a:cubicBezTo>
                    <a:lnTo>
                      <a:pt x="1219184" y="0"/>
                    </a:lnTo>
                    <a:cubicBezTo>
                      <a:pt x="1239035" y="0"/>
                      <a:pt x="1255128" y="16093"/>
                      <a:pt x="1255128" y="35944"/>
                    </a:cubicBezTo>
                    <a:lnTo>
                      <a:pt x="1255128" y="323492"/>
                    </a:lnTo>
                    <a:cubicBezTo>
                      <a:pt x="1255128" y="343343"/>
                      <a:pt x="1239035" y="359436"/>
                      <a:pt x="1219184" y="359436"/>
                    </a:cubicBezTo>
                    <a:lnTo>
                      <a:pt x="35944" y="359436"/>
                    </a:lnTo>
                    <a:cubicBezTo>
                      <a:pt x="16093" y="359436"/>
                      <a:pt x="0" y="343343"/>
                      <a:pt x="0" y="323492"/>
                    </a:cubicBezTo>
                    <a:lnTo>
                      <a:pt x="0" y="35944"/>
                    </a:lnTo>
                    <a:close/>
                  </a:path>
                </a:pathLst>
              </a:custGeom>
              <a:solidFill>
                <a:srgbClr val="C000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algn="ctr" defTabSz="622300">
                  <a:lnSpc>
                    <a:spcPct val="90000"/>
                  </a:lnSpc>
                  <a:spcAft>
                    <a:spcPct val="35000"/>
                  </a:spcAft>
                </a:pPr>
                <a:r>
                  <a:rPr lang="zh-CN" altLang="en-US" sz="1400" dirty="0">
                    <a:solidFill>
                      <a:schemeClr val="bg1"/>
                    </a:solidFill>
                  </a:rPr>
                  <a:t>结构功能论</a:t>
                </a:r>
                <a:endParaRPr lang="zh-CN" altLang="en-US" sz="1400" dirty="0">
                  <a:solidFill>
                    <a:schemeClr val="bg1"/>
                  </a:solidFill>
                </a:endParaRPr>
              </a:p>
            </p:txBody>
          </p:sp>
          <p:sp>
            <p:nvSpPr>
              <p:cNvPr id="26" name="任意多边形: 形状 25"/>
              <p:cNvSpPr/>
              <p:nvPr/>
            </p:nvSpPr>
            <p:spPr>
              <a:xfrm rot="3282258">
                <a:off x="9545963" y="2064925"/>
                <a:ext cx="1271483" cy="327164"/>
              </a:xfrm>
              <a:custGeom>
                <a:avLst/>
                <a:gdLst>
                  <a:gd name="connsiteX0" fmla="*/ 0 w 519196"/>
                  <a:gd name="connsiteY0" fmla="*/ 27570 h 55141"/>
                  <a:gd name="connsiteX1" fmla="*/ 519196 w 519196"/>
                  <a:gd name="connsiteY1" fmla="*/ 27570 h 55141"/>
                </a:gdLst>
                <a:ahLst/>
                <a:cxnLst>
                  <a:cxn ang="0">
                    <a:pos x="connsiteX0" y="connsiteY0"/>
                  </a:cxn>
                  <a:cxn ang="0">
                    <a:pos x="connsiteX1" y="connsiteY1"/>
                  </a:cxn>
                </a:cxnLst>
                <a:rect l="l" t="t" r="r" b="b"/>
                <a:pathLst>
                  <a:path w="519196" h="55141">
                    <a:moveTo>
                      <a:pt x="0" y="27570"/>
                    </a:moveTo>
                    <a:lnTo>
                      <a:pt x="519196" y="2757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59317" tIns="14590" rIns="259319" bIns="14591"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003300"/>
                  </a:solidFill>
                </a:endParaRPr>
              </a:p>
            </p:txBody>
          </p:sp>
          <p:sp>
            <p:nvSpPr>
              <p:cNvPr id="27" name="任意多边形: 形状 26"/>
              <p:cNvSpPr/>
              <p:nvPr/>
            </p:nvSpPr>
            <p:spPr>
              <a:xfrm>
                <a:off x="10571485" y="870027"/>
                <a:ext cx="1255143" cy="374987"/>
              </a:xfrm>
              <a:custGeom>
                <a:avLst/>
                <a:gdLst>
                  <a:gd name="connsiteX0" fmla="*/ 0 w 1255143"/>
                  <a:gd name="connsiteY0" fmla="*/ 37499 h 374987"/>
                  <a:gd name="connsiteX1" fmla="*/ 37499 w 1255143"/>
                  <a:gd name="connsiteY1" fmla="*/ 0 h 374987"/>
                  <a:gd name="connsiteX2" fmla="*/ 1217644 w 1255143"/>
                  <a:gd name="connsiteY2" fmla="*/ 0 h 374987"/>
                  <a:gd name="connsiteX3" fmla="*/ 1255143 w 1255143"/>
                  <a:gd name="connsiteY3" fmla="*/ 37499 h 374987"/>
                  <a:gd name="connsiteX4" fmla="*/ 1255143 w 1255143"/>
                  <a:gd name="connsiteY4" fmla="*/ 337488 h 374987"/>
                  <a:gd name="connsiteX5" fmla="*/ 1217644 w 1255143"/>
                  <a:gd name="connsiteY5" fmla="*/ 374987 h 374987"/>
                  <a:gd name="connsiteX6" fmla="*/ 37499 w 1255143"/>
                  <a:gd name="connsiteY6" fmla="*/ 374987 h 374987"/>
                  <a:gd name="connsiteX7" fmla="*/ 0 w 1255143"/>
                  <a:gd name="connsiteY7" fmla="*/ 337488 h 374987"/>
                  <a:gd name="connsiteX8" fmla="*/ 0 w 1255143"/>
                  <a:gd name="connsiteY8" fmla="*/ 37499 h 3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43" h="374987">
                    <a:moveTo>
                      <a:pt x="0" y="37499"/>
                    </a:moveTo>
                    <a:cubicBezTo>
                      <a:pt x="0" y="16789"/>
                      <a:pt x="16789" y="0"/>
                      <a:pt x="37499" y="0"/>
                    </a:cubicBezTo>
                    <a:lnTo>
                      <a:pt x="1217644" y="0"/>
                    </a:lnTo>
                    <a:cubicBezTo>
                      <a:pt x="1238354" y="0"/>
                      <a:pt x="1255143" y="16789"/>
                      <a:pt x="1255143" y="37499"/>
                    </a:cubicBezTo>
                    <a:lnTo>
                      <a:pt x="1255143" y="337488"/>
                    </a:lnTo>
                    <a:cubicBezTo>
                      <a:pt x="1255143" y="358198"/>
                      <a:pt x="1238354" y="374987"/>
                      <a:pt x="1217644" y="374987"/>
                    </a:cubicBezTo>
                    <a:lnTo>
                      <a:pt x="37499" y="374987"/>
                    </a:lnTo>
                    <a:cubicBezTo>
                      <a:pt x="16789" y="374987"/>
                      <a:pt x="0" y="358198"/>
                      <a:pt x="0" y="337488"/>
                    </a:cubicBezTo>
                    <a:lnTo>
                      <a:pt x="0" y="37499"/>
                    </a:lnTo>
                    <a:close/>
                  </a:path>
                </a:pathLst>
              </a:custGeom>
              <a:noFill/>
              <a:ln w="12700" cap="flat" cmpd="sng" algn="ctr">
                <a:solidFill>
                  <a:srgbClr val="B99179">
                    <a:shade val="8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9418" tIns="19418" rIns="19418" bIns="19418" numCol="1" spcCol="1270" anchor="ctr" anchorCtr="0">
                <a:noAutofit/>
              </a:bodyPr>
              <a:lstStyle/>
              <a:p>
                <a:pPr algn="ctr" defTabSz="622300">
                  <a:lnSpc>
                    <a:spcPct val="90000"/>
                  </a:lnSpc>
                  <a:spcAft>
                    <a:spcPct val="35000"/>
                  </a:spcAft>
                </a:pPr>
                <a:r>
                  <a:rPr lang="zh-CN" altLang="en-US" sz="1400" dirty="0">
                    <a:solidFill>
                      <a:srgbClr val="003300"/>
                    </a:solidFill>
                  </a:rPr>
                  <a:t>冲突理论</a:t>
                </a:r>
                <a:endParaRPr lang="zh-CN" altLang="en-US" sz="1400" dirty="0">
                  <a:solidFill>
                    <a:srgbClr val="003300"/>
                  </a:solidFill>
                </a:endParaRPr>
              </a:p>
            </p:txBody>
          </p:sp>
        </p:grpSp>
        <p:sp>
          <p:nvSpPr>
            <p:cNvPr id="18" name="任意多边形: 形状 17"/>
            <p:cNvSpPr/>
            <p:nvPr/>
          </p:nvSpPr>
          <p:spPr>
            <a:xfrm>
              <a:off x="10571485" y="1326561"/>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交换理论</a:t>
              </a:r>
              <a:endParaRPr lang="zh-CN" altLang="en-US" sz="1400" kern="1200" dirty="0">
                <a:solidFill>
                  <a:srgbClr val="003300"/>
                </a:solidFill>
              </a:endParaRPr>
            </a:p>
          </p:txBody>
        </p:sp>
        <p:sp>
          <p:nvSpPr>
            <p:cNvPr id="19" name="任意多边形: 形状 18"/>
            <p:cNvSpPr/>
            <p:nvPr/>
          </p:nvSpPr>
          <p:spPr>
            <a:xfrm>
              <a:off x="10571485" y="1758393"/>
              <a:ext cx="1255128" cy="359436"/>
            </a:xfrm>
            <a:custGeom>
              <a:avLst/>
              <a:gdLst>
                <a:gd name="connsiteX0" fmla="*/ 0 w 1255128"/>
                <a:gd name="connsiteY0" fmla="*/ 35944 h 359436"/>
                <a:gd name="connsiteX1" fmla="*/ 35944 w 1255128"/>
                <a:gd name="connsiteY1" fmla="*/ 0 h 359436"/>
                <a:gd name="connsiteX2" fmla="*/ 1219184 w 1255128"/>
                <a:gd name="connsiteY2" fmla="*/ 0 h 359436"/>
                <a:gd name="connsiteX3" fmla="*/ 1255128 w 1255128"/>
                <a:gd name="connsiteY3" fmla="*/ 35944 h 359436"/>
                <a:gd name="connsiteX4" fmla="*/ 1255128 w 1255128"/>
                <a:gd name="connsiteY4" fmla="*/ 323492 h 359436"/>
                <a:gd name="connsiteX5" fmla="*/ 1219184 w 1255128"/>
                <a:gd name="connsiteY5" fmla="*/ 359436 h 359436"/>
                <a:gd name="connsiteX6" fmla="*/ 35944 w 1255128"/>
                <a:gd name="connsiteY6" fmla="*/ 359436 h 359436"/>
                <a:gd name="connsiteX7" fmla="*/ 0 w 1255128"/>
                <a:gd name="connsiteY7" fmla="*/ 323492 h 359436"/>
                <a:gd name="connsiteX8" fmla="*/ 0 w 1255128"/>
                <a:gd name="connsiteY8" fmla="*/ 35944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28" h="359436">
                  <a:moveTo>
                    <a:pt x="0" y="35944"/>
                  </a:moveTo>
                  <a:cubicBezTo>
                    <a:pt x="0" y="16093"/>
                    <a:pt x="16093" y="0"/>
                    <a:pt x="35944" y="0"/>
                  </a:cubicBezTo>
                  <a:lnTo>
                    <a:pt x="1219184" y="0"/>
                  </a:lnTo>
                  <a:cubicBezTo>
                    <a:pt x="1239035" y="0"/>
                    <a:pt x="1255128" y="16093"/>
                    <a:pt x="1255128" y="35944"/>
                  </a:cubicBezTo>
                  <a:lnTo>
                    <a:pt x="1255128" y="323492"/>
                  </a:lnTo>
                  <a:cubicBezTo>
                    <a:pt x="1255128" y="343343"/>
                    <a:pt x="1239035" y="359436"/>
                    <a:pt x="1219184" y="359436"/>
                  </a:cubicBezTo>
                  <a:lnTo>
                    <a:pt x="35944" y="359436"/>
                  </a:lnTo>
                  <a:cubicBezTo>
                    <a:pt x="16093" y="359436"/>
                    <a:pt x="0" y="343343"/>
                    <a:pt x="0" y="323492"/>
                  </a:cubicBezTo>
                  <a:lnTo>
                    <a:pt x="0" y="35944"/>
                  </a:lnTo>
                  <a:close/>
                </a:path>
              </a:pathLst>
            </a:custGeom>
            <a:noFill/>
            <a:ln w="12700" cap="flat" cmpd="sng" algn="ctr">
              <a:solidFill>
                <a:srgbClr val="B99179">
                  <a:shade val="8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9418" tIns="19418" rIns="19418" bIns="1941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符号互动论</a:t>
              </a:r>
              <a:endParaRPr lang="zh-CN" altLang="en-US" sz="1400" kern="1200" dirty="0">
                <a:solidFill>
                  <a:srgbClr val="003300"/>
                </a:solidFill>
              </a:endParaRPr>
            </a:p>
          </p:txBody>
        </p:sp>
        <p:sp>
          <p:nvSpPr>
            <p:cNvPr id="20" name="任意多边形: 形状 19"/>
            <p:cNvSpPr/>
            <p:nvPr/>
          </p:nvSpPr>
          <p:spPr>
            <a:xfrm>
              <a:off x="10571485" y="2163138"/>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dirty="0">
                  <a:solidFill>
                    <a:srgbClr val="003300"/>
                  </a:solidFill>
                </a:rPr>
                <a:t>社会批判理论</a:t>
              </a:r>
              <a:endParaRPr lang="zh-CN" altLang="en-US" sz="1400" kern="1200" dirty="0">
                <a:solidFill>
                  <a:srgbClr val="003300"/>
                </a:solidFill>
              </a:endParaRPr>
            </a:p>
          </p:txBody>
        </p:sp>
        <p:sp>
          <p:nvSpPr>
            <p:cNvPr id="21" name="任意多边形: 形状 20"/>
            <p:cNvSpPr/>
            <p:nvPr/>
          </p:nvSpPr>
          <p:spPr>
            <a:xfrm>
              <a:off x="10571470" y="2659824"/>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当代理论流派</a:t>
              </a:r>
              <a:endParaRPr lang="zh-CN" altLang="en-US" sz="1400" kern="1200" dirty="0">
                <a:solidFill>
                  <a:srgbClr val="003300"/>
                </a:solidFill>
              </a:endParaRPr>
            </a:p>
          </p:txBody>
        </p:sp>
      </p:grpSp>
      <p:sp>
        <p:nvSpPr>
          <p:cNvPr id="11" name="文本框 10"/>
          <p:cNvSpPr txBox="1"/>
          <p:nvPr/>
        </p:nvSpPr>
        <p:spPr>
          <a:xfrm>
            <a:off x="901065" y="21590"/>
            <a:ext cx="5137785" cy="368300"/>
          </a:xfrm>
          <a:prstGeom prst="rect">
            <a:avLst/>
          </a:prstGeom>
          <a:noFill/>
        </p:spPr>
        <p:txBody>
          <a:bodyPr wrap="square" rtlCol="0" anchor="t">
            <a:spAutoFit/>
          </a:bodyPr>
          <a:p>
            <a:r>
              <a:rPr lang="zh-CN" altLang="en-US" dirty="0">
                <a:solidFill>
                  <a:schemeClr val="bg1">
                    <a:lumMod val="95000"/>
                  </a:schemeClr>
                </a:solidFill>
              </a:rPr>
              <a:t>1.2.2二、结构功能论</a:t>
            </a:r>
            <a:endParaRPr lang="zh-CN" altLang="en-US" dirty="0">
              <a:solidFill>
                <a:schemeClr val="bg1">
                  <a:lumMod val="95000"/>
                </a:schemeClr>
              </a:solidFill>
            </a:endParaRP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47405" y="1989694"/>
            <a:ext cx="10922622" cy="2889381"/>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．罗伯特</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默顿的代表著作是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社会行动的结构</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社会理论与社会结构</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冲突的社会功能</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工业社会的阶级和阶级矛盾</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47405" y="1989694"/>
            <a:ext cx="10922622" cy="2889381"/>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．罗伯特</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默顿的代表著作是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FF0000"/>
                </a:solidFill>
                <a:latin typeface="微软雅黑" panose="020B0503020204020204" pitchFamily="34" charset="-122"/>
                <a:ea typeface="微软雅黑" panose="020B0503020204020204" pitchFamily="34" charset="-122"/>
              </a:rPr>
              <a:t> </a:t>
            </a:r>
            <a:r>
              <a:rPr lang="en-US" altLang="zh-CN" sz="2800" dirty="0">
                <a:solidFill>
                  <a:srgbClr val="FF0000"/>
                </a:solidFill>
                <a:latin typeface="微软雅黑" panose="020B0503020204020204" pitchFamily="34" charset="-122"/>
                <a:ea typeface="微软雅黑" panose="020B0503020204020204" pitchFamily="34" charset="-122"/>
              </a:rPr>
              <a:t>B</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社会行动的结构</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B.《</a:t>
            </a:r>
            <a:r>
              <a:rPr lang="zh-CN" altLang="en-US" sz="2400" dirty="0">
                <a:solidFill>
                  <a:srgbClr val="FF0000"/>
                </a:solidFill>
                <a:latin typeface="微软雅黑" panose="020B0503020204020204" pitchFamily="34" charset="-122"/>
                <a:ea typeface="微软雅黑" panose="020B0503020204020204" pitchFamily="34" charset="-122"/>
              </a:rPr>
              <a:t>社会理论与社会结构</a:t>
            </a:r>
            <a:r>
              <a:rPr lang="en-US" altLang="zh-CN" sz="2400" dirty="0">
                <a:solidFill>
                  <a:srgbClr val="FF0000"/>
                </a:solidFill>
                <a:latin typeface="微软雅黑" panose="020B0503020204020204" pitchFamily="34" charset="-122"/>
                <a:ea typeface="微软雅黑" panose="020B0503020204020204" pitchFamily="34" charset="-122"/>
              </a:rPr>
              <a:t>》</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冲突的社会功能</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工业社会的阶级和阶级矛盾</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32868" y="2133704"/>
            <a:ext cx="10922622" cy="2243050"/>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．塔尔科特</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帕森斯的代表著作是（ </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社会行动的结构</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社会理论与社会结构</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冲突的社会功能</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工业社会的阶级和阶级矛盾</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32868" y="2133704"/>
            <a:ext cx="10922622" cy="2243050"/>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．塔尔科特</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帕森斯的代表著作是（ </a:t>
            </a:r>
            <a:r>
              <a:rPr lang="en-US" altLang="zh-CN" sz="2400" b="1" dirty="0">
                <a:solidFill>
                  <a:srgbClr val="FF0000"/>
                </a:solidFill>
                <a:latin typeface="微软雅黑" panose="020B0503020204020204" pitchFamily="34" charset="-122"/>
                <a:ea typeface="微软雅黑" panose="020B0503020204020204" pitchFamily="34" charset="-122"/>
              </a:rPr>
              <a:t> 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A.《</a:t>
            </a:r>
            <a:r>
              <a:rPr lang="zh-CN" altLang="en-US" sz="2400" dirty="0">
                <a:solidFill>
                  <a:srgbClr val="FF0000"/>
                </a:solidFill>
                <a:latin typeface="微软雅黑" panose="020B0503020204020204" pitchFamily="34" charset="-122"/>
                <a:ea typeface="微软雅黑" panose="020B0503020204020204" pitchFamily="34" charset="-122"/>
              </a:rPr>
              <a:t>社会行动的结构</a:t>
            </a:r>
            <a:r>
              <a:rPr lang="en-US" altLang="zh-CN" sz="2400" dirty="0">
                <a:solidFill>
                  <a:srgbClr val="FF0000"/>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社会理论与社会结构</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冲突的社会功能</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工业社会的阶级和阶级矛盾</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30011" y="1668491"/>
            <a:ext cx="10922622" cy="2797048"/>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帕森斯认为，任何社会若要生存就必须具备维持系统所必须的一般条件，这些必要功能条件包括了（ </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两个方面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三个方面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四个方面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五个方面</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30011" y="1668491"/>
            <a:ext cx="10922622" cy="2797048"/>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帕森斯认为，任何社会若要生存就必须具备维持系统所必须的一般条件，这些必要功能条件包括了（ </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两个方面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三个方面     </a:t>
            </a:r>
            <a:r>
              <a:rPr lang="en-US" altLang="zh-CN" sz="2400" dirty="0">
                <a:solidFill>
                  <a:srgbClr val="FF0000"/>
                </a:solidFill>
                <a:latin typeface="微软雅黑" panose="020B0503020204020204" pitchFamily="34" charset="-122"/>
                <a:ea typeface="微软雅黑" panose="020B0503020204020204" pitchFamily="34" charset="-122"/>
              </a:rPr>
              <a:t>C.</a:t>
            </a:r>
            <a:r>
              <a:rPr lang="zh-CN" altLang="en-US" sz="2400" dirty="0">
                <a:solidFill>
                  <a:srgbClr val="FF0000"/>
                </a:solidFill>
                <a:latin typeface="微软雅黑" panose="020B0503020204020204" pitchFamily="34" charset="-122"/>
                <a:ea typeface="微软雅黑" panose="020B0503020204020204" pitchFamily="34" charset="-122"/>
              </a:rPr>
              <a:t>四个方面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五个方面</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80542" y="1917689"/>
            <a:ext cx="10922622" cy="390504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多选题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．社会学主要理论流派中，结构功能论的主要代表人物有（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．帕森斯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．马克思    </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．科塞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．默顿    </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E</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．霍曼斯</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80542" y="1917689"/>
            <a:ext cx="10922622" cy="390504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多选题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．社会学主要理论流派中，结构功能论的主要代表人物有（</a:t>
            </a:r>
            <a:r>
              <a:rPr lang="zh-CN" altLang="en-US" sz="2400" b="1" dirty="0">
                <a:solidFill>
                  <a:srgbClr val="FF0000"/>
                </a:solidFill>
                <a:latin typeface="微软雅黑" panose="020B0503020204020204" pitchFamily="34" charset="-122"/>
                <a:ea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rPr>
              <a:t>AD</a:t>
            </a:r>
            <a:r>
              <a:rPr lang="zh-CN" altLang="en-US" sz="2400" b="1" dirty="0">
                <a:solidFill>
                  <a:srgbClr val="FF0000"/>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A</a:t>
            </a:r>
            <a:r>
              <a:rPr lang="zh-CN" altLang="en-US" sz="2400" dirty="0">
                <a:solidFill>
                  <a:srgbClr val="FF0000"/>
                </a:solidFill>
                <a:latin typeface="微软雅黑" panose="020B0503020204020204" pitchFamily="34" charset="-122"/>
                <a:ea typeface="微软雅黑" panose="020B0503020204020204" pitchFamily="34" charset="-122"/>
              </a:rPr>
              <a:t>．帕森斯    	</a:t>
            </a:r>
            <a:endParaRPr lang="en-US" altLang="zh-CN"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．马克思    </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．科塞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rPr>
              <a:t>D</a:t>
            </a:r>
            <a:r>
              <a:rPr lang="zh-CN" altLang="en-US" sz="2400" dirty="0">
                <a:solidFill>
                  <a:srgbClr val="FF0000"/>
                </a:solidFill>
                <a:latin typeface="微软雅黑" panose="020B0503020204020204" pitchFamily="34" charset="-122"/>
                <a:ea typeface="微软雅黑" panose="020B0503020204020204" pitchFamily="34" charset="-122"/>
              </a:rPr>
              <a:t>．默顿    </a:t>
            </a:r>
            <a:endParaRPr lang="zh-CN" altLang="en-US" sz="2400"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E</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．霍曼斯</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2826" y="477589"/>
            <a:ext cx="10728745" cy="5976415"/>
          </a:xfrm>
          <a:noFill/>
          <a:ln>
            <a:noFill/>
          </a:ln>
        </p:spPr>
        <p:txBody>
          <a:bodyPr>
            <a:noAutofit/>
          </a:bodyPr>
          <a:lstStyle/>
          <a:p>
            <a:pPr>
              <a:lnSpc>
                <a:spcPct val="200000"/>
              </a:lnSpc>
            </a:pPr>
            <a:r>
              <a:rPr lang="zh-CN" altLang="en-US" sz="2400" dirty="0">
                <a:solidFill>
                  <a:srgbClr val="080808"/>
                </a:solidFill>
                <a:latin typeface="微软雅黑" panose="020B0503020204020204" pitchFamily="34" charset="-122"/>
                <a:ea typeface="微软雅黑" panose="020B0503020204020204" pitchFamily="34" charset="-122"/>
              </a:rPr>
              <a:t>三、</a:t>
            </a:r>
            <a:r>
              <a:rPr lang="zh-CN" altLang="zh-CN" sz="2400" dirty="0">
                <a:solidFill>
                  <a:srgbClr val="080808"/>
                </a:solidFill>
                <a:latin typeface="微软雅黑" panose="020B0503020204020204" pitchFamily="34" charset="-122"/>
                <a:ea typeface="微软雅黑" panose="020B0503020204020204" pitchFamily="34" charset="-122"/>
              </a:rPr>
              <a:t>冲突理论</a:t>
            </a: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单选</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zh-CN"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200000"/>
              </a:lnSpc>
            </a:pPr>
            <a:r>
              <a:rPr lang="zh-CN" altLang="zh-CN" sz="2400" dirty="0">
                <a:solidFill>
                  <a:srgbClr val="080808"/>
                </a:solidFill>
                <a:latin typeface="微软雅黑" panose="020B0503020204020204" pitchFamily="34" charset="-122"/>
                <a:ea typeface="微软雅黑" panose="020B0503020204020204" pitchFamily="34" charset="-122"/>
              </a:rPr>
              <a:t>渊源于</a:t>
            </a:r>
            <a:r>
              <a:rPr lang="zh-CN" altLang="zh-CN" sz="2400" dirty="0">
                <a:solidFill>
                  <a:srgbClr val="C00000"/>
                </a:solidFill>
                <a:latin typeface="微软雅黑" panose="020B0503020204020204" pitchFamily="34" charset="-122"/>
                <a:ea typeface="微软雅黑" panose="020B0503020204020204" pitchFamily="34" charset="-122"/>
              </a:rPr>
              <a:t>马克思</a:t>
            </a:r>
            <a:r>
              <a:rPr lang="zh-CN" altLang="zh-CN" sz="2400" dirty="0">
                <a:solidFill>
                  <a:srgbClr val="080808"/>
                </a:solidFill>
                <a:latin typeface="微软雅黑" panose="020B0503020204020204" pitchFamily="34" charset="-122"/>
                <a:ea typeface="微软雅黑" panose="020B0503020204020204" pitchFamily="34" charset="-122"/>
              </a:rPr>
              <a:t>的</a:t>
            </a:r>
            <a:r>
              <a:rPr lang="zh-CN" altLang="en-US" sz="2400" dirty="0">
                <a:solidFill>
                  <a:srgbClr val="080808"/>
                </a:solidFill>
                <a:latin typeface="微软雅黑" panose="020B0503020204020204" pitchFamily="34" charset="-122"/>
                <a:ea typeface="微软雅黑" panose="020B0503020204020204" pitchFamily="34" charset="-122"/>
              </a:rPr>
              <a:t>阶级斗争理论</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200000"/>
              </a:lnSpc>
            </a:pPr>
            <a:r>
              <a:rPr lang="en-US" altLang="zh-CN" sz="2400" dirty="0">
                <a:solidFill>
                  <a:srgbClr val="080808"/>
                </a:solidFill>
                <a:latin typeface="微软雅黑" panose="020B0503020204020204" pitchFamily="34" charset="-122"/>
                <a:ea typeface="微软雅黑" panose="020B0503020204020204" pitchFamily="34" charset="-122"/>
              </a:rPr>
              <a:t>.</a:t>
            </a:r>
            <a:r>
              <a:rPr lang="zh-CN" altLang="zh-CN" sz="2400" b="1" dirty="0">
                <a:solidFill>
                  <a:srgbClr val="00B050"/>
                </a:solidFill>
                <a:latin typeface="微软雅黑" panose="020B0503020204020204" pitchFamily="34" charset="-122"/>
                <a:ea typeface="微软雅黑" panose="020B0503020204020204" pitchFamily="34" charset="-122"/>
              </a:rPr>
              <a:t>科塞</a:t>
            </a:r>
            <a:r>
              <a:rPr lang="zh-CN" altLang="zh-CN" sz="2400" dirty="0">
                <a:solidFill>
                  <a:srgbClr val="080808"/>
                </a:solidFill>
                <a:latin typeface="微软雅黑" panose="020B0503020204020204" pitchFamily="34" charset="-122"/>
                <a:ea typeface="微软雅黑" panose="020B0503020204020204" pitchFamily="34" charset="-122"/>
              </a:rPr>
              <a:t>的</a:t>
            </a:r>
            <a:r>
              <a:rPr lang="zh-CN" altLang="zh-CN" sz="2400" b="1" dirty="0">
                <a:solidFill>
                  <a:srgbClr val="080808"/>
                </a:solidFill>
                <a:latin typeface="微软雅黑" panose="020B0503020204020204" pitchFamily="34" charset="-122"/>
                <a:ea typeface="微软雅黑" panose="020B0503020204020204" pitchFamily="34" charset="-122"/>
              </a:rPr>
              <a:t>功能冲突论</a:t>
            </a:r>
            <a:r>
              <a:rPr lang="en-US" altLang="zh-CN" sz="2400" b="1" dirty="0">
                <a:solidFill>
                  <a:srgbClr val="080808"/>
                </a:solidFill>
                <a:latin typeface="微软雅黑" panose="020B0503020204020204" pitchFamily="34" charset="-122"/>
                <a:ea typeface="微软雅黑" panose="020B0503020204020204" pitchFamily="34" charset="-122"/>
              </a:rPr>
              <a:t>   </a:t>
            </a:r>
            <a:r>
              <a:rPr lang="zh-CN" altLang="en-US" sz="2400" dirty="0">
                <a:solidFill>
                  <a:srgbClr val="080808"/>
                </a:solidFill>
                <a:latin typeface="微软雅黑" panose="020B0503020204020204" pitchFamily="34" charset="-122"/>
                <a:ea typeface="微软雅黑" panose="020B0503020204020204" pitchFamily="34" charset="-122"/>
              </a:rPr>
              <a:t>代表作：</a:t>
            </a:r>
            <a:r>
              <a:rPr lang="zh-CN" altLang="zh-CN" sz="2400" dirty="0">
                <a:solidFill>
                  <a:srgbClr val="C00000"/>
                </a:solidFill>
                <a:latin typeface="微软雅黑" panose="020B0503020204020204" pitchFamily="34" charset="-122"/>
                <a:ea typeface="微软雅黑" panose="020B0503020204020204" pitchFamily="34" charset="-122"/>
              </a:rPr>
              <a:t>《冲突的社会功能》</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200000"/>
              </a:lnSpc>
            </a:pPr>
            <a:r>
              <a:rPr lang="zh-CN" altLang="zh-CN" sz="2400" b="1" dirty="0">
                <a:solidFill>
                  <a:srgbClr val="00B050"/>
                </a:solidFill>
                <a:latin typeface="微软雅黑" panose="020B0503020204020204" pitchFamily="34" charset="-122"/>
                <a:ea typeface="微软雅黑" panose="020B0503020204020204" pitchFamily="34" charset="-122"/>
              </a:rPr>
              <a:t>达伦多夫</a:t>
            </a:r>
            <a:r>
              <a:rPr lang="zh-CN" altLang="zh-CN" sz="2400" dirty="0">
                <a:solidFill>
                  <a:srgbClr val="080808"/>
                </a:solidFill>
                <a:latin typeface="微软雅黑" panose="020B0503020204020204" pitchFamily="34" charset="-122"/>
                <a:ea typeface="微软雅黑" panose="020B0503020204020204" pitchFamily="34" charset="-122"/>
              </a:rPr>
              <a:t>的</a:t>
            </a:r>
            <a:r>
              <a:rPr lang="zh-CN" altLang="zh-CN" sz="2400" b="1" dirty="0">
                <a:solidFill>
                  <a:srgbClr val="080808"/>
                </a:solidFill>
                <a:latin typeface="微软雅黑" panose="020B0503020204020204" pitchFamily="34" charset="-122"/>
                <a:ea typeface="微软雅黑" panose="020B0503020204020204" pitchFamily="34" charset="-122"/>
              </a:rPr>
              <a:t>辩证冲突论</a:t>
            </a:r>
            <a:r>
              <a:rPr lang="en-US" altLang="zh-CN" sz="2400" b="1" dirty="0">
                <a:solidFill>
                  <a:srgbClr val="080808"/>
                </a:solidFill>
                <a:latin typeface="微软雅黑" panose="020B0503020204020204" pitchFamily="34" charset="-122"/>
                <a:ea typeface="微软雅黑" panose="020B0503020204020204" pitchFamily="34" charset="-122"/>
              </a:rPr>
              <a:t>   </a:t>
            </a:r>
            <a:r>
              <a:rPr lang="zh-CN" altLang="zh-CN" sz="2400" dirty="0">
                <a:solidFill>
                  <a:srgbClr val="080808"/>
                </a:solidFill>
                <a:latin typeface="微软雅黑" panose="020B0503020204020204" pitchFamily="34" charset="-122"/>
                <a:ea typeface="微软雅黑" panose="020B0503020204020204" pitchFamily="34" charset="-122"/>
              </a:rPr>
              <a:t>代表作</a:t>
            </a:r>
            <a:r>
              <a:rPr lang="zh-CN" altLang="en-US" sz="2400"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C00000"/>
                </a:solidFill>
                <a:latin typeface="微软雅黑" panose="020B0503020204020204" pitchFamily="34" charset="-122"/>
                <a:ea typeface="微软雅黑" panose="020B0503020204020204" pitchFamily="34" charset="-122"/>
              </a:rPr>
              <a:t>《工业社会的阶级和阶级矛盾》</a:t>
            </a:r>
            <a:endParaRPr lang="zh-CN" altLang="zh-CN" sz="2400" dirty="0">
              <a:solidFill>
                <a:srgbClr val="C00000"/>
              </a:solidFill>
              <a:latin typeface="微软雅黑" panose="020B0503020204020204" pitchFamily="34" charset="-122"/>
              <a:ea typeface="微软雅黑" panose="020B0503020204020204" pitchFamily="34" charset="-122"/>
            </a:endParaRPr>
          </a:p>
        </p:txBody>
      </p:sp>
      <p:sp>
        <p:nvSpPr>
          <p:cNvPr id="6" name="五角星 5"/>
          <p:cNvSpPr/>
          <p:nvPr/>
        </p:nvSpPr>
        <p:spPr>
          <a:xfrm>
            <a:off x="5879191" y="765609"/>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2" name="矩形 1"/>
          <p:cNvSpPr/>
          <p:nvPr/>
        </p:nvSpPr>
        <p:spPr>
          <a:xfrm>
            <a:off x="7031271" y="5805959"/>
            <a:ext cx="4493538" cy="461665"/>
          </a:xfrm>
          <a:prstGeom prst="rect">
            <a:avLst/>
          </a:prstGeom>
        </p:spPr>
        <p:txBody>
          <a:bodyPr wrap="none">
            <a:spAutoFit/>
          </a:bodyPr>
          <a:lstStyle/>
          <a:p>
            <a:r>
              <a:rPr lang="zh-CN" altLang="en-US" sz="2400" b="1" dirty="0">
                <a:solidFill>
                  <a:srgbClr val="080808"/>
                </a:solidFill>
                <a:latin typeface="微软雅黑" panose="020B0503020204020204" pitchFamily="34" charset="-122"/>
                <a:ea typeface="微软雅黑" panose="020B0503020204020204" pitchFamily="34" charset="-122"/>
              </a:rPr>
              <a:t>口诀</a:t>
            </a:r>
            <a:r>
              <a:rPr lang="zh-CN" altLang="en-US" sz="2400" dirty="0">
                <a:solidFill>
                  <a:srgbClr val="080808"/>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“功科”“达辩”是冲突</a:t>
            </a:r>
            <a:endParaRPr lang="zh-CN" altLang="en-US" dirty="0">
              <a:solidFill>
                <a:srgbClr val="C00000"/>
              </a:solidFill>
            </a:endParaRPr>
          </a:p>
        </p:txBody>
      </p:sp>
      <p:grpSp>
        <p:nvGrpSpPr>
          <p:cNvPr id="10" name="组合 9"/>
          <p:cNvGrpSpPr/>
          <p:nvPr/>
        </p:nvGrpSpPr>
        <p:grpSpPr>
          <a:xfrm>
            <a:off x="8975406" y="-6702"/>
            <a:ext cx="2851215" cy="3042109"/>
            <a:chOff x="8975406" y="-6702"/>
            <a:chExt cx="2851215" cy="3042109"/>
          </a:xfrm>
        </p:grpSpPr>
        <p:grpSp>
          <p:nvGrpSpPr>
            <p:cNvPr id="11" name="组合 10"/>
            <p:cNvGrpSpPr/>
            <p:nvPr/>
          </p:nvGrpSpPr>
          <p:grpSpPr>
            <a:xfrm>
              <a:off x="8975406" y="-6702"/>
              <a:ext cx="2851207" cy="2841738"/>
              <a:chOff x="8975421" y="22510"/>
              <a:chExt cx="2851207" cy="2841738"/>
            </a:xfrm>
          </p:grpSpPr>
          <p:sp>
            <p:nvSpPr>
              <p:cNvPr id="16" name="任意多边形: 形状 15"/>
              <p:cNvSpPr/>
              <p:nvPr/>
            </p:nvSpPr>
            <p:spPr>
              <a:xfrm>
                <a:off x="8975421" y="1244880"/>
                <a:ext cx="835082" cy="504035"/>
              </a:xfrm>
              <a:custGeom>
                <a:avLst/>
                <a:gdLst>
                  <a:gd name="connsiteX0" fmla="*/ 0 w 835082"/>
                  <a:gd name="connsiteY0" fmla="*/ 50404 h 504035"/>
                  <a:gd name="connsiteX1" fmla="*/ 50404 w 835082"/>
                  <a:gd name="connsiteY1" fmla="*/ 0 h 504035"/>
                  <a:gd name="connsiteX2" fmla="*/ 784679 w 835082"/>
                  <a:gd name="connsiteY2" fmla="*/ 0 h 504035"/>
                  <a:gd name="connsiteX3" fmla="*/ 835083 w 835082"/>
                  <a:gd name="connsiteY3" fmla="*/ 50404 h 504035"/>
                  <a:gd name="connsiteX4" fmla="*/ 835082 w 835082"/>
                  <a:gd name="connsiteY4" fmla="*/ 453632 h 504035"/>
                  <a:gd name="connsiteX5" fmla="*/ 784678 w 835082"/>
                  <a:gd name="connsiteY5" fmla="*/ 504036 h 504035"/>
                  <a:gd name="connsiteX6" fmla="*/ 50404 w 835082"/>
                  <a:gd name="connsiteY6" fmla="*/ 504035 h 504035"/>
                  <a:gd name="connsiteX7" fmla="*/ 0 w 835082"/>
                  <a:gd name="connsiteY7" fmla="*/ 453631 h 504035"/>
                  <a:gd name="connsiteX8" fmla="*/ 0 w 835082"/>
                  <a:gd name="connsiteY8" fmla="*/ 50404 h 50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82" h="504035">
                    <a:moveTo>
                      <a:pt x="0" y="50404"/>
                    </a:moveTo>
                    <a:cubicBezTo>
                      <a:pt x="0" y="22567"/>
                      <a:pt x="22567" y="0"/>
                      <a:pt x="50404" y="0"/>
                    </a:cubicBezTo>
                    <a:lnTo>
                      <a:pt x="784679" y="0"/>
                    </a:lnTo>
                    <a:cubicBezTo>
                      <a:pt x="812516" y="0"/>
                      <a:pt x="835083" y="22567"/>
                      <a:pt x="835083" y="50404"/>
                    </a:cubicBezTo>
                    <a:cubicBezTo>
                      <a:pt x="835083" y="184813"/>
                      <a:pt x="835082" y="319223"/>
                      <a:pt x="835082" y="453632"/>
                    </a:cubicBezTo>
                    <a:cubicBezTo>
                      <a:pt x="835082" y="481469"/>
                      <a:pt x="812515" y="504036"/>
                      <a:pt x="784678" y="504036"/>
                    </a:cubicBezTo>
                    <a:lnTo>
                      <a:pt x="50404" y="504035"/>
                    </a:lnTo>
                    <a:cubicBezTo>
                      <a:pt x="22567" y="504035"/>
                      <a:pt x="0" y="481468"/>
                      <a:pt x="0" y="453631"/>
                    </a:cubicBezTo>
                    <a:lnTo>
                      <a:pt x="0" y="50404"/>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3653" tIns="23653" rIns="23653" bIns="23653"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主要流派</a:t>
                </a:r>
                <a:endParaRPr lang="zh-CN" altLang="en-US" sz="1400" kern="1200" dirty="0">
                  <a:solidFill>
                    <a:srgbClr val="003300"/>
                  </a:solidFill>
                </a:endParaRPr>
              </a:p>
            </p:txBody>
          </p:sp>
          <p:sp>
            <p:nvSpPr>
              <p:cNvPr id="17" name="任意多边形: 形状 16"/>
              <p:cNvSpPr/>
              <p:nvPr/>
            </p:nvSpPr>
            <p:spPr>
              <a:xfrm rot="18318884" flipV="1">
                <a:off x="9594765" y="704504"/>
                <a:ext cx="1255018" cy="134312"/>
              </a:xfrm>
              <a:custGeom>
                <a:avLst/>
                <a:gdLst>
                  <a:gd name="connsiteX0" fmla="*/ 0 w 518953"/>
                  <a:gd name="connsiteY0" fmla="*/ 27570 h 55141"/>
                  <a:gd name="connsiteX1" fmla="*/ 518953 w 518953"/>
                  <a:gd name="connsiteY1" fmla="*/ 27570 h 55141"/>
                </a:gdLst>
                <a:ahLst/>
                <a:cxnLst>
                  <a:cxn ang="0">
                    <a:pos x="connsiteX0" y="connsiteY0"/>
                  </a:cxn>
                  <a:cxn ang="0">
                    <a:pos x="connsiteX1" y="connsiteY1"/>
                  </a:cxn>
                </a:cxnLst>
                <a:rect l="l" t="t" r="r" b="b"/>
                <a:pathLst>
                  <a:path w="518953" h="55141">
                    <a:moveTo>
                      <a:pt x="0" y="27570"/>
                    </a:moveTo>
                    <a:lnTo>
                      <a:pt x="518953" y="2757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59202" tIns="14597" rIns="259203" bIns="14596"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003300"/>
                  </a:solidFill>
                </a:endParaRPr>
              </a:p>
            </p:txBody>
          </p:sp>
          <p:sp>
            <p:nvSpPr>
              <p:cNvPr id="18" name="任意多边形: 形状 17"/>
              <p:cNvSpPr/>
              <p:nvPr/>
            </p:nvSpPr>
            <p:spPr>
              <a:xfrm>
                <a:off x="10571485" y="22510"/>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a:ln w="12700" cap="flat" cmpd="sng" algn="ctr">
                <a:solidFill>
                  <a:srgbClr val="B99179">
                    <a:shade val="8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9418" tIns="19418" rIns="19418" bIns="19418" numCol="1" spcCol="1270" anchor="ctr" anchorCtr="0">
                <a:noAutofit/>
              </a:bodyPr>
              <a:lstStyle/>
              <a:p>
                <a:pPr algn="ctr" defTabSz="622300">
                  <a:lnSpc>
                    <a:spcPct val="90000"/>
                  </a:lnSpc>
                  <a:spcAft>
                    <a:spcPct val="35000"/>
                  </a:spcAft>
                </a:pPr>
                <a:r>
                  <a:rPr lang="zh-CN" altLang="en-US" sz="1400" dirty="0">
                    <a:solidFill>
                      <a:srgbClr val="003300"/>
                    </a:solidFill>
                  </a:rPr>
                  <a:t>芝加哥学派</a:t>
                </a:r>
                <a:endParaRPr lang="zh-CN" altLang="en-US" sz="1400" dirty="0">
                  <a:solidFill>
                    <a:srgbClr val="003300"/>
                  </a:solidFill>
                </a:endParaRPr>
              </a:p>
            </p:txBody>
          </p:sp>
          <p:sp>
            <p:nvSpPr>
              <p:cNvPr id="19" name="任意多边形: 形状 18"/>
              <p:cNvSpPr/>
              <p:nvPr/>
            </p:nvSpPr>
            <p:spPr>
              <a:xfrm>
                <a:off x="10571485" y="454342"/>
                <a:ext cx="1255128" cy="359436"/>
              </a:xfrm>
              <a:custGeom>
                <a:avLst/>
                <a:gdLst>
                  <a:gd name="connsiteX0" fmla="*/ 0 w 1255128"/>
                  <a:gd name="connsiteY0" fmla="*/ 35944 h 359436"/>
                  <a:gd name="connsiteX1" fmla="*/ 35944 w 1255128"/>
                  <a:gd name="connsiteY1" fmla="*/ 0 h 359436"/>
                  <a:gd name="connsiteX2" fmla="*/ 1219184 w 1255128"/>
                  <a:gd name="connsiteY2" fmla="*/ 0 h 359436"/>
                  <a:gd name="connsiteX3" fmla="*/ 1255128 w 1255128"/>
                  <a:gd name="connsiteY3" fmla="*/ 35944 h 359436"/>
                  <a:gd name="connsiteX4" fmla="*/ 1255128 w 1255128"/>
                  <a:gd name="connsiteY4" fmla="*/ 323492 h 359436"/>
                  <a:gd name="connsiteX5" fmla="*/ 1219184 w 1255128"/>
                  <a:gd name="connsiteY5" fmla="*/ 359436 h 359436"/>
                  <a:gd name="connsiteX6" fmla="*/ 35944 w 1255128"/>
                  <a:gd name="connsiteY6" fmla="*/ 359436 h 359436"/>
                  <a:gd name="connsiteX7" fmla="*/ 0 w 1255128"/>
                  <a:gd name="connsiteY7" fmla="*/ 323492 h 359436"/>
                  <a:gd name="connsiteX8" fmla="*/ 0 w 1255128"/>
                  <a:gd name="connsiteY8" fmla="*/ 35944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28" h="359436">
                    <a:moveTo>
                      <a:pt x="0" y="35944"/>
                    </a:moveTo>
                    <a:cubicBezTo>
                      <a:pt x="0" y="16093"/>
                      <a:pt x="16093" y="0"/>
                      <a:pt x="35944" y="0"/>
                    </a:cubicBezTo>
                    <a:lnTo>
                      <a:pt x="1219184" y="0"/>
                    </a:lnTo>
                    <a:cubicBezTo>
                      <a:pt x="1239035" y="0"/>
                      <a:pt x="1255128" y="16093"/>
                      <a:pt x="1255128" y="35944"/>
                    </a:cubicBezTo>
                    <a:lnTo>
                      <a:pt x="1255128" y="323492"/>
                    </a:lnTo>
                    <a:cubicBezTo>
                      <a:pt x="1255128" y="343343"/>
                      <a:pt x="1239035" y="359436"/>
                      <a:pt x="1219184" y="359436"/>
                    </a:cubicBezTo>
                    <a:lnTo>
                      <a:pt x="35944" y="359436"/>
                    </a:lnTo>
                    <a:cubicBezTo>
                      <a:pt x="16093" y="359436"/>
                      <a:pt x="0" y="343343"/>
                      <a:pt x="0" y="323492"/>
                    </a:cubicBezTo>
                    <a:lnTo>
                      <a:pt x="0" y="35944"/>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algn="ctr" defTabSz="622300">
                  <a:lnSpc>
                    <a:spcPct val="90000"/>
                  </a:lnSpc>
                  <a:spcAft>
                    <a:spcPct val="35000"/>
                  </a:spcAft>
                </a:pPr>
                <a:r>
                  <a:rPr lang="zh-CN" altLang="en-US" sz="1400" dirty="0">
                    <a:solidFill>
                      <a:srgbClr val="003300"/>
                    </a:solidFill>
                  </a:rPr>
                  <a:t>结构功能论</a:t>
                </a:r>
                <a:endParaRPr lang="zh-CN" altLang="en-US" sz="1400" dirty="0">
                  <a:solidFill>
                    <a:srgbClr val="003300"/>
                  </a:solidFill>
                </a:endParaRPr>
              </a:p>
            </p:txBody>
          </p:sp>
          <p:sp>
            <p:nvSpPr>
              <p:cNvPr id="20" name="任意多边形: 形状 19"/>
              <p:cNvSpPr/>
              <p:nvPr/>
            </p:nvSpPr>
            <p:spPr>
              <a:xfrm rot="3282258">
                <a:off x="9545963" y="2064925"/>
                <a:ext cx="1271483" cy="327164"/>
              </a:xfrm>
              <a:custGeom>
                <a:avLst/>
                <a:gdLst>
                  <a:gd name="connsiteX0" fmla="*/ 0 w 519196"/>
                  <a:gd name="connsiteY0" fmla="*/ 27570 h 55141"/>
                  <a:gd name="connsiteX1" fmla="*/ 519196 w 519196"/>
                  <a:gd name="connsiteY1" fmla="*/ 27570 h 55141"/>
                </a:gdLst>
                <a:ahLst/>
                <a:cxnLst>
                  <a:cxn ang="0">
                    <a:pos x="connsiteX0" y="connsiteY0"/>
                  </a:cxn>
                  <a:cxn ang="0">
                    <a:pos x="connsiteX1" y="connsiteY1"/>
                  </a:cxn>
                </a:cxnLst>
                <a:rect l="l" t="t" r="r" b="b"/>
                <a:pathLst>
                  <a:path w="519196" h="55141">
                    <a:moveTo>
                      <a:pt x="0" y="27570"/>
                    </a:moveTo>
                    <a:lnTo>
                      <a:pt x="519196" y="2757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59317" tIns="14590" rIns="259319" bIns="14591"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003300"/>
                  </a:solidFill>
                </a:endParaRPr>
              </a:p>
            </p:txBody>
          </p:sp>
          <p:sp>
            <p:nvSpPr>
              <p:cNvPr id="21" name="任意多边形: 形状 20"/>
              <p:cNvSpPr/>
              <p:nvPr/>
            </p:nvSpPr>
            <p:spPr>
              <a:xfrm>
                <a:off x="10571485" y="870027"/>
                <a:ext cx="1255143" cy="374987"/>
              </a:xfrm>
              <a:custGeom>
                <a:avLst/>
                <a:gdLst>
                  <a:gd name="connsiteX0" fmla="*/ 0 w 1255143"/>
                  <a:gd name="connsiteY0" fmla="*/ 37499 h 374987"/>
                  <a:gd name="connsiteX1" fmla="*/ 37499 w 1255143"/>
                  <a:gd name="connsiteY1" fmla="*/ 0 h 374987"/>
                  <a:gd name="connsiteX2" fmla="*/ 1217644 w 1255143"/>
                  <a:gd name="connsiteY2" fmla="*/ 0 h 374987"/>
                  <a:gd name="connsiteX3" fmla="*/ 1255143 w 1255143"/>
                  <a:gd name="connsiteY3" fmla="*/ 37499 h 374987"/>
                  <a:gd name="connsiteX4" fmla="*/ 1255143 w 1255143"/>
                  <a:gd name="connsiteY4" fmla="*/ 337488 h 374987"/>
                  <a:gd name="connsiteX5" fmla="*/ 1217644 w 1255143"/>
                  <a:gd name="connsiteY5" fmla="*/ 374987 h 374987"/>
                  <a:gd name="connsiteX6" fmla="*/ 37499 w 1255143"/>
                  <a:gd name="connsiteY6" fmla="*/ 374987 h 374987"/>
                  <a:gd name="connsiteX7" fmla="*/ 0 w 1255143"/>
                  <a:gd name="connsiteY7" fmla="*/ 337488 h 374987"/>
                  <a:gd name="connsiteX8" fmla="*/ 0 w 1255143"/>
                  <a:gd name="connsiteY8" fmla="*/ 37499 h 3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43" h="374987">
                    <a:moveTo>
                      <a:pt x="0" y="37499"/>
                    </a:moveTo>
                    <a:cubicBezTo>
                      <a:pt x="0" y="16789"/>
                      <a:pt x="16789" y="0"/>
                      <a:pt x="37499" y="0"/>
                    </a:cubicBezTo>
                    <a:lnTo>
                      <a:pt x="1217644" y="0"/>
                    </a:lnTo>
                    <a:cubicBezTo>
                      <a:pt x="1238354" y="0"/>
                      <a:pt x="1255143" y="16789"/>
                      <a:pt x="1255143" y="37499"/>
                    </a:cubicBezTo>
                    <a:lnTo>
                      <a:pt x="1255143" y="337488"/>
                    </a:lnTo>
                    <a:cubicBezTo>
                      <a:pt x="1255143" y="358198"/>
                      <a:pt x="1238354" y="374987"/>
                      <a:pt x="1217644" y="374987"/>
                    </a:cubicBezTo>
                    <a:lnTo>
                      <a:pt x="37499" y="374987"/>
                    </a:lnTo>
                    <a:cubicBezTo>
                      <a:pt x="16789" y="374987"/>
                      <a:pt x="0" y="358198"/>
                      <a:pt x="0" y="337488"/>
                    </a:cubicBezTo>
                    <a:lnTo>
                      <a:pt x="0" y="37499"/>
                    </a:lnTo>
                    <a:close/>
                  </a:path>
                </a:pathLst>
              </a:custGeom>
              <a:solidFill>
                <a:srgbClr val="C000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algn="ctr" defTabSz="622300">
                  <a:lnSpc>
                    <a:spcPct val="90000"/>
                  </a:lnSpc>
                  <a:spcAft>
                    <a:spcPct val="35000"/>
                  </a:spcAft>
                </a:pPr>
                <a:r>
                  <a:rPr lang="zh-CN" altLang="en-US" sz="1400" dirty="0">
                    <a:solidFill>
                      <a:schemeClr val="bg1"/>
                    </a:solidFill>
                  </a:rPr>
                  <a:t>冲突理论</a:t>
                </a:r>
                <a:endParaRPr lang="zh-CN" altLang="en-US" sz="1400" dirty="0">
                  <a:solidFill>
                    <a:schemeClr val="bg1"/>
                  </a:solidFill>
                </a:endParaRPr>
              </a:p>
            </p:txBody>
          </p:sp>
        </p:grpSp>
        <p:sp>
          <p:nvSpPr>
            <p:cNvPr id="12" name="任意多边形: 形状 11"/>
            <p:cNvSpPr/>
            <p:nvPr/>
          </p:nvSpPr>
          <p:spPr>
            <a:xfrm>
              <a:off x="10571485" y="1326561"/>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交换理论</a:t>
              </a:r>
              <a:endParaRPr lang="zh-CN" altLang="en-US" sz="1400" kern="1200" dirty="0">
                <a:solidFill>
                  <a:srgbClr val="003300"/>
                </a:solidFill>
              </a:endParaRPr>
            </a:p>
          </p:txBody>
        </p:sp>
        <p:sp>
          <p:nvSpPr>
            <p:cNvPr id="13" name="任意多边形: 形状 12"/>
            <p:cNvSpPr/>
            <p:nvPr/>
          </p:nvSpPr>
          <p:spPr>
            <a:xfrm>
              <a:off x="10571485" y="1758393"/>
              <a:ext cx="1255128" cy="359436"/>
            </a:xfrm>
            <a:custGeom>
              <a:avLst/>
              <a:gdLst>
                <a:gd name="connsiteX0" fmla="*/ 0 w 1255128"/>
                <a:gd name="connsiteY0" fmla="*/ 35944 h 359436"/>
                <a:gd name="connsiteX1" fmla="*/ 35944 w 1255128"/>
                <a:gd name="connsiteY1" fmla="*/ 0 h 359436"/>
                <a:gd name="connsiteX2" fmla="*/ 1219184 w 1255128"/>
                <a:gd name="connsiteY2" fmla="*/ 0 h 359436"/>
                <a:gd name="connsiteX3" fmla="*/ 1255128 w 1255128"/>
                <a:gd name="connsiteY3" fmla="*/ 35944 h 359436"/>
                <a:gd name="connsiteX4" fmla="*/ 1255128 w 1255128"/>
                <a:gd name="connsiteY4" fmla="*/ 323492 h 359436"/>
                <a:gd name="connsiteX5" fmla="*/ 1219184 w 1255128"/>
                <a:gd name="connsiteY5" fmla="*/ 359436 h 359436"/>
                <a:gd name="connsiteX6" fmla="*/ 35944 w 1255128"/>
                <a:gd name="connsiteY6" fmla="*/ 359436 h 359436"/>
                <a:gd name="connsiteX7" fmla="*/ 0 w 1255128"/>
                <a:gd name="connsiteY7" fmla="*/ 323492 h 359436"/>
                <a:gd name="connsiteX8" fmla="*/ 0 w 1255128"/>
                <a:gd name="connsiteY8" fmla="*/ 35944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28" h="359436">
                  <a:moveTo>
                    <a:pt x="0" y="35944"/>
                  </a:moveTo>
                  <a:cubicBezTo>
                    <a:pt x="0" y="16093"/>
                    <a:pt x="16093" y="0"/>
                    <a:pt x="35944" y="0"/>
                  </a:cubicBezTo>
                  <a:lnTo>
                    <a:pt x="1219184" y="0"/>
                  </a:lnTo>
                  <a:cubicBezTo>
                    <a:pt x="1239035" y="0"/>
                    <a:pt x="1255128" y="16093"/>
                    <a:pt x="1255128" y="35944"/>
                  </a:cubicBezTo>
                  <a:lnTo>
                    <a:pt x="1255128" y="323492"/>
                  </a:lnTo>
                  <a:cubicBezTo>
                    <a:pt x="1255128" y="343343"/>
                    <a:pt x="1239035" y="359436"/>
                    <a:pt x="1219184" y="359436"/>
                  </a:cubicBezTo>
                  <a:lnTo>
                    <a:pt x="35944" y="359436"/>
                  </a:lnTo>
                  <a:cubicBezTo>
                    <a:pt x="16093" y="359436"/>
                    <a:pt x="0" y="343343"/>
                    <a:pt x="0" y="323492"/>
                  </a:cubicBezTo>
                  <a:lnTo>
                    <a:pt x="0" y="35944"/>
                  </a:lnTo>
                  <a:close/>
                </a:path>
              </a:pathLst>
            </a:custGeom>
            <a:noFill/>
            <a:ln w="12700" cap="flat" cmpd="sng" algn="ctr">
              <a:solidFill>
                <a:srgbClr val="B99179">
                  <a:shade val="8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9418" tIns="19418" rIns="19418" bIns="1941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符号互动论</a:t>
              </a:r>
              <a:endParaRPr lang="zh-CN" altLang="en-US" sz="1400" kern="1200" dirty="0">
                <a:solidFill>
                  <a:srgbClr val="003300"/>
                </a:solidFill>
              </a:endParaRPr>
            </a:p>
          </p:txBody>
        </p:sp>
        <p:sp>
          <p:nvSpPr>
            <p:cNvPr id="14" name="任意多边形: 形状 13"/>
            <p:cNvSpPr/>
            <p:nvPr/>
          </p:nvSpPr>
          <p:spPr>
            <a:xfrm>
              <a:off x="10571485" y="2163138"/>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dirty="0">
                  <a:solidFill>
                    <a:srgbClr val="003300"/>
                  </a:solidFill>
                </a:rPr>
                <a:t>社会批判理论</a:t>
              </a:r>
              <a:endParaRPr lang="zh-CN" altLang="en-US" sz="1400" kern="1200" dirty="0">
                <a:solidFill>
                  <a:srgbClr val="003300"/>
                </a:solidFill>
              </a:endParaRPr>
            </a:p>
          </p:txBody>
        </p:sp>
        <p:sp>
          <p:nvSpPr>
            <p:cNvPr id="15" name="任意多边形: 形状 14"/>
            <p:cNvSpPr/>
            <p:nvPr/>
          </p:nvSpPr>
          <p:spPr>
            <a:xfrm>
              <a:off x="10571470" y="2659824"/>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当代理论流派</a:t>
              </a:r>
              <a:endParaRPr lang="zh-CN" altLang="en-US" sz="1400" kern="1200" dirty="0">
                <a:solidFill>
                  <a:srgbClr val="003300"/>
                </a:solidFill>
              </a:endParaRPr>
            </a:p>
          </p:txBody>
        </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p:cNvSpPr>
            <a:spLocks noGrp="1"/>
          </p:cNvSpPr>
          <p:nvPr>
            <p:ph type="title"/>
          </p:nvPr>
        </p:nvSpPr>
        <p:spPr>
          <a:xfrm>
            <a:off x="754648" y="238371"/>
            <a:ext cx="10678947" cy="601664"/>
          </a:xfrm>
        </p:spPr>
        <p:txBody>
          <a:bodyPr/>
          <a:lstStyle/>
          <a:p>
            <a:r>
              <a:rPr lang="zh-CN" altLang="en-US" dirty="0"/>
              <a:t>大纲预览</a:t>
            </a:r>
            <a:endParaRPr lang="zh-CN" altLang="en-US" dirty="0"/>
          </a:p>
        </p:txBody>
      </p:sp>
      <p:sp>
        <p:nvSpPr>
          <p:cNvPr id="5" name="圆角矩形 4"/>
          <p:cNvSpPr/>
          <p:nvPr/>
        </p:nvSpPr>
        <p:spPr>
          <a:xfrm>
            <a:off x="1368789" y="1557664"/>
            <a:ext cx="4147898" cy="504035"/>
          </a:xfrm>
          <a:prstGeom prst="roundRect">
            <a:avLst/>
          </a:prstGeom>
          <a:solidFill>
            <a:srgbClr val="00B050"/>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zh-CN" sz="2400" b="1" dirty="0">
                <a:solidFill>
                  <a:schemeClr val="bg1"/>
                </a:solidFill>
                <a:latin typeface="+mj-ea"/>
                <a:ea typeface="微软雅黑" panose="020B0503020204020204" pitchFamily="34" charset="-122"/>
                <a:sym typeface="Calibri" panose="020F0502020204030204" pitchFamily="34" charset="0"/>
              </a:rPr>
              <a:t>第一章 </a:t>
            </a:r>
            <a:r>
              <a:rPr lang="zh-CN" altLang="en-US" sz="2400" b="1" dirty="0">
                <a:solidFill>
                  <a:schemeClr val="bg1"/>
                </a:solidFill>
                <a:latin typeface="+mj-ea"/>
                <a:ea typeface="微软雅黑" panose="020B0503020204020204" pitchFamily="34" charset="-122"/>
                <a:sym typeface="Calibri" panose="020F0502020204030204" pitchFamily="34" charset="0"/>
              </a:rPr>
              <a:t>社会学的创立与发展</a:t>
            </a:r>
            <a:endParaRPr lang="zh-CN" altLang="en-US" sz="2400" dirty="0">
              <a:solidFill>
                <a:schemeClr val="bg1"/>
              </a:solidFill>
              <a:ea typeface="微软雅黑" panose="020B0503020204020204" pitchFamily="34" charset="-122"/>
            </a:endParaRPr>
          </a:p>
        </p:txBody>
      </p:sp>
      <p:sp>
        <p:nvSpPr>
          <p:cNvPr id="24" name="圆角矩形 23"/>
          <p:cNvSpPr/>
          <p:nvPr/>
        </p:nvSpPr>
        <p:spPr>
          <a:xfrm>
            <a:off x="1366785" y="2205709"/>
            <a:ext cx="4147898"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第二章 社会学研究方法</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25" name="圆角矩形 24"/>
          <p:cNvSpPr/>
          <p:nvPr/>
        </p:nvSpPr>
        <p:spPr>
          <a:xfrm>
            <a:off x="1371268" y="2862144"/>
            <a:ext cx="4147898"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第三章 社会与文化</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26" name="圆角矩形 25"/>
          <p:cNvSpPr/>
          <p:nvPr/>
        </p:nvSpPr>
        <p:spPr>
          <a:xfrm>
            <a:off x="1371268" y="3518579"/>
            <a:ext cx="4147898"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第四章 社会化与社会角色</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27" name="圆角矩形 26"/>
          <p:cNvSpPr/>
          <p:nvPr/>
        </p:nvSpPr>
        <p:spPr>
          <a:xfrm>
            <a:off x="1357105" y="4175014"/>
            <a:ext cx="4147898"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第五章 社会互动</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28" name="圆角矩形 27"/>
          <p:cNvSpPr/>
          <p:nvPr/>
        </p:nvSpPr>
        <p:spPr>
          <a:xfrm>
            <a:off x="1349193" y="4831449"/>
            <a:ext cx="4147898"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第六章 家庭与婚姻</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29" name="圆角矩形 28"/>
          <p:cNvSpPr/>
          <p:nvPr/>
        </p:nvSpPr>
        <p:spPr>
          <a:xfrm>
            <a:off x="1340397" y="5517939"/>
            <a:ext cx="4147898"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第七章 群体与组织</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30" name="圆角矩形 29"/>
          <p:cNvSpPr/>
          <p:nvPr/>
        </p:nvSpPr>
        <p:spPr>
          <a:xfrm>
            <a:off x="6457235" y="1557664"/>
            <a:ext cx="4387822"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第八章 教育、劳动与消费</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31" name="圆角矩形 30"/>
          <p:cNvSpPr/>
          <p:nvPr/>
        </p:nvSpPr>
        <p:spPr>
          <a:xfrm>
            <a:off x="6455231" y="2205709"/>
            <a:ext cx="4387822"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第九章 社区与社区发展</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32" name="圆角矩形 31"/>
          <p:cNvSpPr/>
          <p:nvPr/>
        </p:nvSpPr>
        <p:spPr>
          <a:xfrm>
            <a:off x="6459714" y="2862144"/>
            <a:ext cx="4387822"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第十章 城镇化</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33" name="圆角矩形 32"/>
          <p:cNvSpPr/>
          <p:nvPr/>
        </p:nvSpPr>
        <p:spPr>
          <a:xfrm>
            <a:off x="6459714" y="3518579"/>
            <a:ext cx="4387822"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第十一章 社会分层与社会流动</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34" name="圆角矩形 33"/>
          <p:cNvSpPr/>
          <p:nvPr/>
        </p:nvSpPr>
        <p:spPr>
          <a:xfrm>
            <a:off x="6445551" y="4175014"/>
            <a:ext cx="4387822"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第十二章 偏差行为与社会控制</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35" name="圆角矩形 34"/>
          <p:cNvSpPr/>
          <p:nvPr/>
        </p:nvSpPr>
        <p:spPr>
          <a:xfrm>
            <a:off x="6437639" y="4831449"/>
            <a:ext cx="4387822"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第十三章 社会问题</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
        <p:nvSpPr>
          <p:cNvPr id="36" name="圆角矩形 35"/>
          <p:cNvSpPr/>
          <p:nvPr/>
        </p:nvSpPr>
        <p:spPr>
          <a:xfrm>
            <a:off x="6428843" y="5517939"/>
            <a:ext cx="4387822" cy="504035"/>
          </a:xfrm>
          <a:prstGeom prst="roundRect">
            <a:avLst/>
          </a:prstGeom>
          <a:solidFill>
            <a:schemeClr val="bg1"/>
          </a:solidFill>
        </p:spPr>
        <p:style>
          <a:lnRef idx="0">
            <a:schemeClr val="accent4"/>
          </a:lnRef>
          <a:fillRef idx="3">
            <a:schemeClr val="accent4"/>
          </a:fillRef>
          <a:effectRef idx="3">
            <a:schemeClr val="accent4"/>
          </a:effectRef>
          <a:fontRef idx="minor">
            <a:schemeClr val="lt1"/>
          </a:fontRef>
        </p:style>
        <p:txBody>
          <a:bodyPr rtlCol="0" anchor="ctr"/>
          <a:lstStyle/>
          <a:p>
            <a:pPr lvl="0"/>
            <a:r>
              <a:rPr lang="zh-CN" altLang="en-US" sz="2400" dirty="0">
                <a:solidFill>
                  <a:schemeClr val="tx1">
                    <a:lumMod val="50000"/>
                  </a:schemeClr>
                </a:solidFill>
                <a:latin typeface="+mj-ea"/>
                <a:ea typeface="微软雅黑" panose="020B0503020204020204" pitchFamily="34" charset="-122"/>
                <a:sym typeface="Calibri" panose="020F0502020204030204" pitchFamily="34" charset="0"/>
              </a:rPr>
              <a:t>第十四章 社会变迁</a:t>
            </a:r>
            <a:endParaRPr lang="zh-CN" altLang="en-US" sz="2400" dirty="0">
              <a:solidFill>
                <a:schemeClr val="tx1">
                  <a:lumMod val="50000"/>
                </a:schemeClr>
              </a:solidFill>
              <a:latin typeface="+mj-ea"/>
              <a:ea typeface="微软雅黑" panose="020B0503020204020204" pitchFamily="34" charset="-122"/>
              <a:sym typeface="Calibri" panose="020F0502020204030204" pitchFamily="34" charset="0"/>
            </a:endParaRP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84730" y="1917689"/>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在冲突理论中，达伦多夫提出的理论被称为</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阶级斗争理论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辩证冲突论</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功能冲突论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结构冲突论</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1380" y="191770"/>
            <a:ext cx="2540000" cy="368300"/>
          </a:xfrm>
          <a:prstGeom prst="rect">
            <a:avLst/>
          </a:prstGeom>
          <a:noFill/>
        </p:spPr>
        <p:txBody>
          <a:bodyPr wrap="square" rtlCol="0" anchor="t">
            <a:spAutoFit/>
          </a:bodyPr>
          <a:lstStyle/>
          <a:p>
            <a:r>
              <a:rPr lang="zh-CN" altLang="en-US">
                <a:noFill/>
              </a:rPr>
              <a:t>1.2.3三、冲突理论</a:t>
            </a:r>
            <a:endParaRPr lang="zh-CN" altLang="en-US">
              <a:noFill/>
            </a:endParaRP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84730" y="1917689"/>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在冲突理论中，达伦多夫提出的理论被称为</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B</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阶级斗争理论	    </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rgbClr val="C00000"/>
                </a:solidFill>
                <a:latin typeface="微软雅黑" panose="020B0503020204020204" pitchFamily="34" charset="-122"/>
                <a:ea typeface="微软雅黑" panose="020B0503020204020204" pitchFamily="34" charset="-122"/>
              </a:rPr>
              <a:t>辩证冲突论</a:t>
            </a:r>
            <a:endParaRPr lang="zh-CN" altLang="en-US"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功能冲突论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结构冲突论</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1380" y="191770"/>
            <a:ext cx="2540000" cy="368300"/>
          </a:xfrm>
          <a:prstGeom prst="rect">
            <a:avLst/>
          </a:prstGeom>
          <a:noFill/>
        </p:spPr>
        <p:txBody>
          <a:bodyPr wrap="square" rtlCol="0" anchor="t">
            <a:spAutoFit/>
          </a:bodyPr>
          <a:lstStyle/>
          <a:p>
            <a:r>
              <a:rPr lang="zh-CN" altLang="en-US">
                <a:noFill/>
              </a:rPr>
              <a:t>1.2.3三、冲突理论</a:t>
            </a:r>
            <a:endParaRPr lang="zh-CN" altLang="en-US">
              <a:noFill/>
            </a:endParaRP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84933" y="1989694"/>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刘易斯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科塞的代表著作是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社会行动的结构</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社会理论与社会结构</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冲突的社会功能</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工业社会的阶级和阶级矛盾</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1380" y="191770"/>
            <a:ext cx="2540000" cy="368300"/>
          </a:xfrm>
          <a:prstGeom prst="rect">
            <a:avLst/>
          </a:prstGeom>
          <a:noFill/>
        </p:spPr>
        <p:txBody>
          <a:bodyPr wrap="square" rtlCol="0" anchor="t">
            <a:spAutoFit/>
          </a:bodyPr>
          <a:lstStyle/>
          <a:p>
            <a:r>
              <a:rPr lang="zh-CN" altLang="en-US">
                <a:noFill/>
              </a:rPr>
              <a:t>1.2.3三、冲突理论</a:t>
            </a:r>
            <a:endParaRPr lang="zh-CN" altLang="en-US">
              <a:noFill/>
            </a:endParaRP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84933" y="1989694"/>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刘易斯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科塞的代表著作是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C</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社会行动的结构</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社会理论与社会结构</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C</a:t>
            </a: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冲突的社会功能</a:t>
            </a:r>
            <a:r>
              <a:rPr lang="en-US" altLang="zh-CN"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工业社会的阶级和阶级矛盾</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81380" y="191770"/>
            <a:ext cx="2540000" cy="368300"/>
          </a:xfrm>
          <a:prstGeom prst="rect">
            <a:avLst/>
          </a:prstGeom>
          <a:noFill/>
        </p:spPr>
        <p:txBody>
          <a:bodyPr wrap="square" rtlCol="0" anchor="t">
            <a:spAutoFit/>
          </a:bodyPr>
          <a:lstStyle/>
          <a:p>
            <a:r>
              <a:rPr lang="zh-CN" altLang="en-US">
                <a:noFill/>
              </a:rPr>
              <a:t>1.2.3三、冲突理论</a:t>
            </a:r>
            <a:endParaRPr lang="zh-CN" altLang="en-US">
              <a:noFill/>
            </a:endParaRP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0496" y="874296"/>
            <a:ext cx="10971372" cy="5723718"/>
          </a:xfrm>
        </p:spPr>
        <p:txBody>
          <a:bodyPr>
            <a:normAutofit/>
          </a:bodyPr>
          <a:lstStyle/>
          <a:p>
            <a:pPr>
              <a:lnSpc>
                <a:spcPct val="110000"/>
              </a:lnSpc>
            </a:pPr>
            <a:r>
              <a:rPr lang="zh-CN" altLang="en-US" sz="2400" dirty="0">
                <a:solidFill>
                  <a:schemeClr val="tx1">
                    <a:lumMod val="50000"/>
                  </a:schemeClr>
                </a:solidFill>
                <a:latin typeface="微软雅黑" panose="020B0503020204020204" pitchFamily="34" charset="-122"/>
                <a:ea typeface="微软雅黑" panose="020B0503020204020204" pitchFamily="34" charset="-122"/>
              </a:rPr>
              <a:t>四、</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zh-CN" altLang="zh-CN" sz="2400" dirty="0">
                <a:solidFill>
                  <a:srgbClr val="080808"/>
                </a:solidFill>
                <a:latin typeface="微软雅黑" panose="020B0503020204020204" pitchFamily="34" charset="-122"/>
                <a:ea typeface="微软雅黑" panose="020B0503020204020204" pitchFamily="34" charset="-122"/>
              </a:rPr>
              <a:t>交换理论</a:t>
            </a: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选择</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zh-CN"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10000"/>
              </a:lnSpc>
            </a:pP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zh-CN" sz="2400" dirty="0">
                <a:solidFill>
                  <a:srgbClr val="080808"/>
                </a:solidFill>
                <a:latin typeface="微软雅黑" panose="020B0503020204020204" pitchFamily="34" charset="-122"/>
                <a:ea typeface="微软雅黑" panose="020B0503020204020204" pitchFamily="34" charset="-122"/>
              </a:rPr>
              <a:t>（</a:t>
            </a:r>
            <a:r>
              <a:rPr lang="en-US" altLang="zh-CN" sz="2400" dirty="0">
                <a:solidFill>
                  <a:srgbClr val="080808"/>
                </a:solidFill>
                <a:latin typeface="微软雅黑" panose="020B0503020204020204" pitchFamily="34" charset="-122"/>
                <a:ea typeface="微软雅黑" panose="020B0503020204020204" pitchFamily="34" charset="-122"/>
              </a:rPr>
              <a:t>1</a:t>
            </a:r>
            <a:r>
              <a:rPr lang="zh-CN" altLang="zh-CN" sz="2400" dirty="0">
                <a:solidFill>
                  <a:srgbClr val="080808"/>
                </a:solidFill>
                <a:latin typeface="微软雅黑" panose="020B0503020204020204" pitchFamily="34" charset="-122"/>
                <a:ea typeface="微软雅黑" panose="020B0503020204020204" pitchFamily="34" charset="-122"/>
              </a:rPr>
              <a:t>）</a:t>
            </a:r>
            <a:r>
              <a:rPr lang="zh-CN" altLang="zh-CN" sz="2400" b="1" dirty="0">
                <a:solidFill>
                  <a:srgbClr val="00B050"/>
                </a:solidFill>
                <a:latin typeface="微软雅黑" panose="020B0503020204020204" pitchFamily="34" charset="-122"/>
                <a:ea typeface="微软雅黑" panose="020B0503020204020204" pitchFamily="34" charset="-122"/>
              </a:rPr>
              <a:t>霍曼斯</a:t>
            </a:r>
            <a:endParaRPr lang="en-US" altLang="zh-CN" sz="2400" b="1" dirty="0">
              <a:solidFill>
                <a:srgbClr val="00B050"/>
              </a:solidFill>
              <a:latin typeface="微软雅黑" panose="020B0503020204020204" pitchFamily="34" charset="-122"/>
              <a:ea typeface="微软雅黑" panose="020B0503020204020204" pitchFamily="34" charset="-122"/>
            </a:endParaRPr>
          </a:p>
          <a:p>
            <a:pPr>
              <a:lnSpc>
                <a:spcPct val="110000"/>
              </a:lnSpc>
            </a:pP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zh-CN" sz="2400" dirty="0">
                <a:solidFill>
                  <a:srgbClr val="080808"/>
                </a:solidFill>
                <a:latin typeface="微软雅黑" panose="020B0503020204020204" pitchFamily="34" charset="-122"/>
                <a:ea typeface="微软雅黑" panose="020B0503020204020204" pitchFamily="34" charset="-122"/>
              </a:rPr>
              <a:t>（</a:t>
            </a:r>
            <a:r>
              <a:rPr lang="en-US" altLang="zh-CN" sz="2400" dirty="0">
                <a:solidFill>
                  <a:srgbClr val="080808"/>
                </a:solidFill>
                <a:latin typeface="微软雅黑" panose="020B0503020204020204" pitchFamily="34" charset="-122"/>
                <a:ea typeface="微软雅黑" panose="020B0503020204020204" pitchFamily="34" charset="-122"/>
              </a:rPr>
              <a:t>2</a:t>
            </a:r>
            <a:r>
              <a:rPr lang="zh-CN" altLang="zh-CN" sz="2400" dirty="0">
                <a:solidFill>
                  <a:srgbClr val="080808"/>
                </a:solidFill>
                <a:latin typeface="微软雅黑" panose="020B0503020204020204" pitchFamily="34" charset="-122"/>
                <a:ea typeface="微软雅黑" panose="020B0503020204020204" pitchFamily="34" charset="-122"/>
              </a:rPr>
              <a:t>）</a:t>
            </a:r>
            <a:r>
              <a:rPr lang="zh-CN" altLang="zh-CN" sz="2400" b="1" dirty="0">
                <a:solidFill>
                  <a:srgbClr val="00B050"/>
                </a:solidFill>
                <a:latin typeface="微软雅黑" panose="020B0503020204020204" pitchFamily="34" charset="-122"/>
                <a:ea typeface="微软雅黑" panose="020B0503020204020204" pitchFamily="34" charset="-122"/>
              </a:rPr>
              <a:t>布劳</a:t>
            </a:r>
            <a:r>
              <a:rPr lang="zh-CN" altLang="zh-CN" sz="2400" dirty="0">
                <a:solidFill>
                  <a:srgbClr val="080808"/>
                </a:solidFill>
                <a:latin typeface="微软雅黑" panose="020B0503020204020204" pitchFamily="34" charset="-122"/>
                <a:ea typeface="微软雅黑" panose="020B0503020204020204" pitchFamily="34" charset="-122"/>
              </a:rPr>
              <a:t>，</a:t>
            </a:r>
            <a:r>
              <a:rPr lang="zh-CN" altLang="en-US" sz="2400" dirty="0">
                <a:solidFill>
                  <a:srgbClr val="080808"/>
                </a:solidFill>
                <a:latin typeface="微软雅黑" panose="020B0503020204020204" pitchFamily="34" charset="-122"/>
                <a:ea typeface="微软雅黑" panose="020B0503020204020204" pitchFamily="34" charset="-122"/>
              </a:rPr>
              <a:t>代表作</a:t>
            </a:r>
            <a:r>
              <a:rPr lang="zh-CN" altLang="zh-CN" sz="2400" dirty="0">
                <a:solidFill>
                  <a:srgbClr val="C00000"/>
                </a:solidFill>
                <a:latin typeface="微软雅黑" panose="020B0503020204020204" pitchFamily="34" charset="-122"/>
                <a:ea typeface="微软雅黑" panose="020B0503020204020204" pitchFamily="34" charset="-122"/>
              </a:rPr>
              <a:t>《社会生活中的交换与权力》</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10000"/>
              </a:lnSpc>
            </a:pP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10000"/>
              </a:lnSpc>
            </a:pPr>
            <a:r>
              <a:rPr lang="zh-CN" altLang="en-US" sz="2400" dirty="0">
                <a:solidFill>
                  <a:schemeClr val="tx1">
                    <a:lumMod val="50000"/>
                  </a:schemeClr>
                </a:solidFill>
                <a:latin typeface="微软雅黑" panose="020B0503020204020204" pitchFamily="34" charset="-122"/>
                <a:ea typeface="微软雅黑" panose="020B0503020204020204" pitchFamily="34" charset="-122"/>
              </a:rPr>
              <a:t>五、</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zh-CN" altLang="zh-CN" sz="2400" dirty="0">
                <a:solidFill>
                  <a:srgbClr val="080808"/>
                </a:solidFill>
                <a:latin typeface="微软雅黑" panose="020B0503020204020204" pitchFamily="34" charset="-122"/>
                <a:ea typeface="微软雅黑" panose="020B0503020204020204" pitchFamily="34" charset="-122"/>
              </a:rPr>
              <a:t>符号</a:t>
            </a:r>
            <a:r>
              <a:rPr lang="zh-CN" altLang="en-US" sz="2400" dirty="0">
                <a:solidFill>
                  <a:srgbClr val="080808"/>
                </a:solidFill>
                <a:latin typeface="微软雅黑" panose="020B0503020204020204" pitchFamily="34" charset="-122"/>
                <a:ea typeface="微软雅黑" panose="020B0503020204020204" pitchFamily="34" charset="-122"/>
              </a:rPr>
              <a:t>互动论</a:t>
            </a: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en-US" sz="2400" dirty="0">
                <a:solidFill>
                  <a:srgbClr val="080808"/>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单选</a:t>
            </a:r>
            <a:r>
              <a:rPr lang="zh-CN" altLang="en-US" sz="2400" dirty="0">
                <a:solidFill>
                  <a:srgbClr val="080808"/>
                </a:solidFill>
                <a:latin typeface="微软雅黑" panose="020B0503020204020204" pitchFamily="34" charset="-122"/>
                <a:ea typeface="微软雅黑" panose="020B0503020204020204" pitchFamily="34" charset="-122"/>
              </a:rPr>
              <a:t>）</a:t>
            </a:r>
            <a:endParaRPr lang="zh-CN" altLang="zh-CN" sz="2400" dirty="0">
              <a:solidFill>
                <a:srgbClr val="080808"/>
              </a:solidFill>
              <a:latin typeface="微软雅黑" panose="020B0503020204020204" pitchFamily="34" charset="-122"/>
              <a:ea typeface="微软雅黑" panose="020B0503020204020204" pitchFamily="34" charset="-122"/>
            </a:endParaRPr>
          </a:p>
          <a:p>
            <a:pPr>
              <a:lnSpc>
                <a:spcPct val="110000"/>
              </a:lnSpc>
            </a:pP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zh-CN" sz="2400" dirty="0">
                <a:solidFill>
                  <a:srgbClr val="080808"/>
                </a:solidFill>
                <a:latin typeface="微软雅黑" panose="020B0503020204020204" pitchFamily="34" charset="-122"/>
                <a:ea typeface="微软雅黑" panose="020B0503020204020204" pitchFamily="34" charset="-122"/>
              </a:rPr>
              <a:t>符号互动论源于美国社会学家</a:t>
            </a:r>
            <a:r>
              <a:rPr lang="zh-CN" altLang="zh-CN" sz="2400" dirty="0">
                <a:solidFill>
                  <a:srgbClr val="00B050"/>
                </a:solidFill>
                <a:latin typeface="微软雅黑" panose="020B0503020204020204" pitchFamily="34" charset="-122"/>
                <a:ea typeface="微软雅黑" panose="020B0503020204020204" pitchFamily="34" charset="-122"/>
              </a:rPr>
              <a:t>米德</a:t>
            </a:r>
            <a:r>
              <a:rPr lang="zh-CN" altLang="zh-CN" sz="2400" dirty="0">
                <a:solidFill>
                  <a:srgbClr val="080808"/>
                </a:solidFill>
                <a:latin typeface="+mj-ea"/>
              </a:rPr>
              <a:t>，</a:t>
            </a:r>
            <a:r>
              <a:rPr lang="zh-CN" altLang="zh-CN" sz="2400" dirty="0">
                <a:solidFill>
                  <a:srgbClr val="080808"/>
                </a:solidFill>
                <a:latin typeface="微软雅黑" panose="020B0503020204020204" pitchFamily="34" charset="-122"/>
                <a:ea typeface="微软雅黑" panose="020B0503020204020204" pitchFamily="34" charset="-122"/>
              </a:rPr>
              <a:t>主要代表人物有</a:t>
            </a:r>
            <a:r>
              <a:rPr lang="zh-CN" altLang="zh-CN" sz="2400" dirty="0">
                <a:solidFill>
                  <a:srgbClr val="00B050"/>
                </a:solidFill>
                <a:latin typeface="微软雅黑" panose="020B0503020204020204" pitchFamily="34" charset="-122"/>
                <a:ea typeface="微软雅黑" panose="020B0503020204020204" pitchFamily="34" charset="-122"/>
              </a:rPr>
              <a:t>布鲁默</a:t>
            </a:r>
            <a:r>
              <a:rPr lang="zh-CN" altLang="zh-CN" sz="2400" dirty="0">
                <a:solidFill>
                  <a:srgbClr val="080808"/>
                </a:solidFill>
                <a:latin typeface="微软雅黑" panose="020B0503020204020204" pitchFamily="34" charset="-122"/>
                <a:ea typeface="微软雅黑" panose="020B0503020204020204" pitchFamily="34" charset="-122"/>
              </a:rPr>
              <a:t>和</a:t>
            </a:r>
            <a:r>
              <a:rPr lang="zh-CN" altLang="zh-CN" sz="2400" dirty="0">
                <a:solidFill>
                  <a:srgbClr val="00B050"/>
                </a:solidFill>
                <a:latin typeface="微软雅黑" panose="020B0503020204020204" pitchFamily="34" charset="-122"/>
                <a:ea typeface="微软雅黑" panose="020B0503020204020204" pitchFamily="34" charset="-122"/>
              </a:rPr>
              <a:t>戈夫曼</a:t>
            </a:r>
            <a:endParaRPr lang="en-US" altLang="zh-CN" sz="2400" dirty="0">
              <a:solidFill>
                <a:srgbClr val="00B050"/>
              </a:solidFill>
              <a:latin typeface="微软雅黑" panose="020B0503020204020204" pitchFamily="34" charset="-122"/>
              <a:ea typeface="微软雅黑" panose="020B0503020204020204" pitchFamily="34" charset="-122"/>
            </a:endParaRPr>
          </a:p>
          <a:p>
            <a:pPr>
              <a:lnSpc>
                <a:spcPct val="110000"/>
              </a:lnSpc>
            </a:pPr>
            <a:endParaRPr lang="en-US" altLang="zh-CN" sz="2400" dirty="0">
              <a:solidFill>
                <a:srgbClr val="00B050"/>
              </a:solidFill>
              <a:latin typeface="+mj-ea"/>
            </a:endParaRPr>
          </a:p>
          <a:p>
            <a:pPr>
              <a:lnSpc>
                <a:spcPct val="110000"/>
              </a:lnSpc>
            </a:pPr>
            <a:r>
              <a:rPr lang="zh-CN" altLang="en-US" sz="2400" dirty="0">
                <a:solidFill>
                  <a:schemeClr val="tx1">
                    <a:lumMod val="50000"/>
                  </a:schemeClr>
                </a:solidFill>
                <a:latin typeface="微软雅黑" panose="020B0503020204020204" pitchFamily="34" charset="-122"/>
                <a:ea typeface="微软雅黑" panose="020B0503020204020204" pitchFamily="34" charset="-122"/>
              </a:rPr>
              <a:t>六、</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zh-CN" altLang="zh-CN" sz="2400" dirty="0">
                <a:solidFill>
                  <a:srgbClr val="080808"/>
                </a:solidFill>
                <a:latin typeface="微软雅黑" panose="020B0503020204020204" pitchFamily="34" charset="-122"/>
                <a:ea typeface="微软雅黑" panose="020B0503020204020204" pitchFamily="34" charset="-122"/>
              </a:rPr>
              <a:t>社会批判理论</a:t>
            </a: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单选</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10000"/>
              </a:lnSpc>
            </a:pP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zh-CN" altLang="en-US" sz="2400" dirty="0">
                <a:solidFill>
                  <a:srgbClr val="080808"/>
                </a:solidFill>
                <a:latin typeface="微软雅黑" panose="020B0503020204020204" pitchFamily="34" charset="-122"/>
                <a:ea typeface="微软雅黑" panose="020B0503020204020204" pitchFamily="34" charset="-122"/>
              </a:rPr>
              <a:t>社会批判理论，是</a:t>
            </a:r>
            <a:r>
              <a:rPr lang="zh-CN" altLang="zh-CN" sz="2400" b="1" dirty="0">
                <a:solidFill>
                  <a:srgbClr val="C00000"/>
                </a:solidFill>
                <a:latin typeface="微软雅黑" panose="020B0503020204020204" pitchFamily="34" charset="-122"/>
                <a:ea typeface="微软雅黑" panose="020B0503020204020204" pitchFamily="34" charset="-122"/>
              </a:rPr>
              <a:t>法兰克福学派</a:t>
            </a:r>
            <a:r>
              <a:rPr lang="zh-CN" altLang="en-US" sz="2400" dirty="0">
                <a:solidFill>
                  <a:srgbClr val="080808"/>
                </a:solidFill>
                <a:latin typeface="微软雅黑" panose="020B0503020204020204" pitchFamily="34" charset="-122"/>
                <a:ea typeface="微软雅黑" panose="020B0503020204020204" pitchFamily="34" charset="-122"/>
              </a:rPr>
              <a:t>所主张的理论道路</a:t>
            </a:r>
            <a:endParaRPr lang="zh-CN" altLang="zh-CN" sz="2400" dirty="0">
              <a:solidFill>
                <a:srgbClr val="003300"/>
              </a:solidFill>
              <a:latin typeface="微软雅黑" panose="020B0503020204020204" pitchFamily="34" charset="-122"/>
              <a:ea typeface="微软雅黑" panose="020B0503020204020204" pitchFamily="34" charset="-122"/>
            </a:endParaRPr>
          </a:p>
          <a:p>
            <a:pPr>
              <a:lnSpc>
                <a:spcPct val="110000"/>
              </a:lnSpc>
            </a:pPr>
            <a:endParaRPr lang="zh-CN" altLang="zh-CN" sz="2400" dirty="0">
              <a:solidFill>
                <a:schemeClr val="tx1"/>
              </a:solidFill>
              <a:latin typeface="+mj-ea"/>
            </a:endParaRPr>
          </a:p>
        </p:txBody>
      </p:sp>
      <p:sp>
        <p:nvSpPr>
          <p:cNvPr id="59" name="五角星 58"/>
          <p:cNvSpPr/>
          <p:nvPr/>
        </p:nvSpPr>
        <p:spPr>
          <a:xfrm>
            <a:off x="3935056" y="874296"/>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0" name="五角星 59"/>
          <p:cNvSpPr/>
          <p:nvPr/>
        </p:nvSpPr>
        <p:spPr>
          <a:xfrm>
            <a:off x="4175343" y="3393132"/>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1" name="五角星 60"/>
          <p:cNvSpPr/>
          <p:nvPr/>
        </p:nvSpPr>
        <p:spPr>
          <a:xfrm>
            <a:off x="4490346" y="5229919"/>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8" name="矩形 57"/>
          <p:cNvSpPr/>
          <p:nvPr/>
        </p:nvSpPr>
        <p:spPr>
          <a:xfrm>
            <a:off x="4380694" y="1429530"/>
            <a:ext cx="4493538" cy="461665"/>
          </a:xfrm>
          <a:prstGeom prst="rect">
            <a:avLst/>
          </a:prstGeom>
          <a:ln>
            <a:solidFill>
              <a:srgbClr val="0070C0"/>
            </a:solidFill>
            <a:prstDash val="lgDash"/>
          </a:ln>
        </p:spPr>
        <p:txBody>
          <a:bodyPr wrap="none">
            <a:spAutoFit/>
          </a:bodyPr>
          <a:lstStyle/>
          <a:p>
            <a:r>
              <a:rPr lang="zh-CN" altLang="en-US" sz="2400" b="1" dirty="0">
                <a:solidFill>
                  <a:srgbClr val="080808"/>
                </a:solidFill>
                <a:latin typeface="微软雅黑" panose="020B0503020204020204" pitchFamily="34" charset="-122"/>
                <a:ea typeface="微软雅黑" panose="020B0503020204020204" pitchFamily="34" charset="-122"/>
              </a:rPr>
              <a:t>口诀</a:t>
            </a:r>
            <a:r>
              <a:rPr lang="zh-CN" altLang="en-US" sz="2400" dirty="0">
                <a:solidFill>
                  <a:srgbClr val="080808"/>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“布劳”而“霍”是交换</a:t>
            </a:r>
            <a:endParaRPr lang="zh-CN" altLang="en-US" dirty="0">
              <a:solidFill>
                <a:srgbClr val="C00000"/>
              </a:solidFill>
            </a:endParaRPr>
          </a:p>
        </p:txBody>
      </p:sp>
      <p:grpSp>
        <p:nvGrpSpPr>
          <p:cNvPr id="62" name="组合 61"/>
          <p:cNvGrpSpPr/>
          <p:nvPr/>
        </p:nvGrpSpPr>
        <p:grpSpPr>
          <a:xfrm>
            <a:off x="8975406" y="-6702"/>
            <a:ext cx="2851215" cy="3042109"/>
            <a:chOff x="8975406" y="-6702"/>
            <a:chExt cx="2851215" cy="3042109"/>
          </a:xfrm>
        </p:grpSpPr>
        <p:grpSp>
          <p:nvGrpSpPr>
            <p:cNvPr id="63" name="组合 62"/>
            <p:cNvGrpSpPr/>
            <p:nvPr/>
          </p:nvGrpSpPr>
          <p:grpSpPr>
            <a:xfrm>
              <a:off x="8975406" y="-6702"/>
              <a:ext cx="2851207" cy="2841738"/>
              <a:chOff x="8975421" y="22510"/>
              <a:chExt cx="2851207" cy="2841738"/>
            </a:xfrm>
          </p:grpSpPr>
          <p:sp>
            <p:nvSpPr>
              <p:cNvPr id="68" name="任意多边形: 形状 67"/>
              <p:cNvSpPr/>
              <p:nvPr/>
            </p:nvSpPr>
            <p:spPr>
              <a:xfrm>
                <a:off x="8975421" y="1244880"/>
                <a:ext cx="835082" cy="504035"/>
              </a:xfrm>
              <a:custGeom>
                <a:avLst/>
                <a:gdLst>
                  <a:gd name="connsiteX0" fmla="*/ 0 w 835082"/>
                  <a:gd name="connsiteY0" fmla="*/ 50404 h 504035"/>
                  <a:gd name="connsiteX1" fmla="*/ 50404 w 835082"/>
                  <a:gd name="connsiteY1" fmla="*/ 0 h 504035"/>
                  <a:gd name="connsiteX2" fmla="*/ 784679 w 835082"/>
                  <a:gd name="connsiteY2" fmla="*/ 0 h 504035"/>
                  <a:gd name="connsiteX3" fmla="*/ 835083 w 835082"/>
                  <a:gd name="connsiteY3" fmla="*/ 50404 h 504035"/>
                  <a:gd name="connsiteX4" fmla="*/ 835082 w 835082"/>
                  <a:gd name="connsiteY4" fmla="*/ 453632 h 504035"/>
                  <a:gd name="connsiteX5" fmla="*/ 784678 w 835082"/>
                  <a:gd name="connsiteY5" fmla="*/ 504036 h 504035"/>
                  <a:gd name="connsiteX6" fmla="*/ 50404 w 835082"/>
                  <a:gd name="connsiteY6" fmla="*/ 504035 h 504035"/>
                  <a:gd name="connsiteX7" fmla="*/ 0 w 835082"/>
                  <a:gd name="connsiteY7" fmla="*/ 453631 h 504035"/>
                  <a:gd name="connsiteX8" fmla="*/ 0 w 835082"/>
                  <a:gd name="connsiteY8" fmla="*/ 50404 h 50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82" h="504035">
                    <a:moveTo>
                      <a:pt x="0" y="50404"/>
                    </a:moveTo>
                    <a:cubicBezTo>
                      <a:pt x="0" y="22567"/>
                      <a:pt x="22567" y="0"/>
                      <a:pt x="50404" y="0"/>
                    </a:cubicBezTo>
                    <a:lnTo>
                      <a:pt x="784679" y="0"/>
                    </a:lnTo>
                    <a:cubicBezTo>
                      <a:pt x="812516" y="0"/>
                      <a:pt x="835083" y="22567"/>
                      <a:pt x="835083" y="50404"/>
                    </a:cubicBezTo>
                    <a:cubicBezTo>
                      <a:pt x="835083" y="184813"/>
                      <a:pt x="835082" y="319223"/>
                      <a:pt x="835082" y="453632"/>
                    </a:cubicBezTo>
                    <a:cubicBezTo>
                      <a:pt x="835082" y="481469"/>
                      <a:pt x="812515" y="504036"/>
                      <a:pt x="784678" y="504036"/>
                    </a:cubicBezTo>
                    <a:lnTo>
                      <a:pt x="50404" y="504035"/>
                    </a:lnTo>
                    <a:cubicBezTo>
                      <a:pt x="22567" y="504035"/>
                      <a:pt x="0" y="481468"/>
                      <a:pt x="0" y="453631"/>
                    </a:cubicBezTo>
                    <a:lnTo>
                      <a:pt x="0" y="50404"/>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3653" tIns="23653" rIns="23653" bIns="23653"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主要流派</a:t>
                </a:r>
                <a:endParaRPr lang="zh-CN" altLang="en-US" sz="1400" kern="1200" dirty="0">
                  <a:solidFill>
                    <a:srgbClr val="003300"/>
                  </a:solidFill>
                </a:endParaRPr>
              </a:p>
            </p:txBody>
          </p:sp>
          <p:sp>
            <p:nvSpPr>
              <p:cNvPr id="69" name="任意多边形: 形状 68"/>
              <p:cNvSpPr/>
              <p:nvPr/>
            </p:nvSpPr>
            <p:spPr>
              <a:xfrm rot="18318884" flipV="1">
                <a:off x="9594765" y="704504"/>
                <a:ext cx="1255018" cy="134312"/>
              </a:xfrm>
              <a:custGeom>
                <a:avLst/>
                <a:gdLst>
                  <a:gd name="connsiteX0" fmla="*/ 0 w 518953"/>
                  <a:gd name="connsiteY0" fmla="*/ 27570 h 55141"/>
                  <a:gd name="connsiteX1" fmla="*/ 518953 w 518953"/>
                  <a:gd name="connsiteY1" fmla="*/ 27570 h 55141"/>
                </a:gdLst>
                <a:ahLst/>
                <a:cxnLst>
                  <a:cxn ang="0">
                    <a:pos x="connsiteX0" y="connsiteY0"/>
                  </a:cxn>
                  <a:cxn ang="0">
                    <a:pos x="connsiteX1" y="connsiteY1"/>
                  </a:cxn>
                </a:cxnLst>
                <a:rect l="l" t="t" r="r" b="b"/>
                <a:pathLst>
                  <a:path w="518953" h="55141">
                    <a:moveTo>
                      <a:pt x="0" y="27570"/>
                    </a:moveTo>
                    <a:lnTo>
                      <a:pt x="518953" y="2757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59202" tIns="14597" rIns="259203" bIns="14596"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003300"/>
                  </a:solidFill>
                </a:endParaRPr>
              </a:p>
            </p:txBody>
          </p:sp>
          <p:sp>
            <p:nvSpPr>
              <p:cNvPr id="70" name="任意多边形: 形状 69"/>
              <p:cNvSpPr/>
              <p:nvPr/>
            </p:nvSpPr>
            <p:spPr>
              <a:xfrm>
                <a:off x="10571485" y="22510"/>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a:ln w="12700" cap="flat" cmpd="sng" algn="ctr">
                <a:solidFill>
                  <a:srgbClr val="B99179">
                    <a:shade val="8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9418" tIns="19418" rIns="19418" bIns="19418" numCol="1" spcCol="1270" anchor="ctr" anchorCtr="0">
                <a:noAutofit/>
              </a:bodyPr>
              <a:lstStyle/>
              <a:p>
                <a:pPr algn="ctr" defTabSz="622300">
                  <a:lnSpc>
                    <a:spcPct val="90000"/>
                  </a:lnSpc>
                  <a:spcAft>
                    <a:spcPct val="35000"/>
                  </a:spcAft>
                </a:pPr>
                <a:r>
                  <a:rPr lang="zh-CN" altLang="en-US" sz="1400" dirty="0">
                    <a:solidFill>
                      <a:srgbClr val="003300"/>
                    </a:solidFill>
                  </a:rPr>
                  <a:t>芝加哥学派</a:t>
                </a:r>
                <a:endParaRPr lang="zh-CN" altLang="en-US" sz="1400" dirty="0">
                  <a:solidFill>
                    <a:srgbClr val="003300"/>
                  </a:solidFill>
                </a:endParaRPr>
              </a:p>
            </p:txBody>
          </p:sp>
          <p:sp>
            <p:nvSpPr>
              <p:cNvPr id="71" name="任意多边形: 形状 70"/>
              <p:cNvSpPr/>
              <p:nvPr/>
            </p:nvSpPr>
            <p:spPr>
              <a:xfrm>
                <a:off x="10571485" y="454342"/>
                <a:ext cx="1255128" cy="359436"/>
              </a:xfrm>
              <a:custGeom>
                <a:avLst/>
                <a:gdLst>
                  <a:gd name="connsiteX0" fmla="*/ 0 w 1255128"/>
                  <a:gd name="connsiteY0" fmla="*/ 35944 h 359436"/>
                  <a:gd name="connsiteX1" fmla="*/ 35944 w 1255128"/>
                  <a:gd name="connsiteY1" fmla="*/ 0 h 359436"/>
                  <a:gd name="connsiteX2" fmla="*/ 1219184 w 1255128"/>
                  <a:gd name="connsiteY2" fmla="*/ 0 h 359436"/>
                  <a:gd name="connsiteX3" fmla="*/ 1255128 w 1255128"/>
                  <a:gd name="connsiteY3" fmla="*/ 35944 h 359436"/>
                  <a:gd name="connsiteX4" fmla="*/ 1255128 w 1255128"/>
                  <a:gd name="connsiteY4" fmla="*/ 323492 h 359436"/>
                  <a:gd name="connsiteX5" fmla="*/ 1219184 w 1255128"/>
                  <a:gd name="connsiteY5" fmla="*/ 359436 h 359436"/>
                  <a:gd name="connsiteX6" fmla="*/ 35944 w 1255128"/>
                  <a:gd name="connsiteY6" fmla="*/ 359436 h 359436"/>
                  <a:gd name="connsiteX7" fmla="*/ 0 w 1255128"/>
                  <a:gd name="connsiteY7" fmla="*/ 323492 h 359436"/>
                  <a:gd name="connsiteX8" fmla="*/ 0 w 1255128"/>
                  <a:gd name="connsiteY8" fmla="*/ 35944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28" h="359436">
                    <a:moveTo>
                      <a:pt x="0" y="35944"/>
                    </a:moveTo>
                    <a:cubicBezTo>
                      <a:pt x="0" y="16093"/>
                      <a:pt x="16093" y="0"/>
                      <a:pt x="35944" y="0"/>
                    </a:cubicBezTo>
                    <a:lnTo>
                      <a:pt x="1219184" y="0"/>
                    </a:lnTo>
                    <a:cubicBezTo>
                      <a:pt x="1239035" y="0"/>
                      <a:pt x="1255128" y="16093"/>
                      <a:pt x="1255128" y="35944"/>
                    </a:cubicBezTo>
                    <a:lnTo>
                      <a:pt x="1255128" y="323492"/>
                    </a:lnTo>
                    <a:cubicBezTo>
                      <a:pt x="1255128" y="343343"/>
                      <a:pt x="1239035" y="359436"/>
                      <a:pt x="1219184" y="359436"/>
                    </a:cubicBezTo>
                    <a:lnTo>
                      <a:pt x="35944" y="359436"/>
                    </a:lnTo>
                    <a:cubicBezTo>
                      <a:pt x="16093" y="359436"/>
                      <a:pt x="0" y="343343"/>
                      <a:pt x="0" y="323492"/>
                    </a:cubicBezTo>
                    <a:lnTo>
                      <a:pt x="0" y="35944"/>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algn="ctr" defTabSz="622300">
                  <a:lnSpc>
                    <a:spcPct val="90000"/>
                  </a:lnSpc>
                  <a:spcAft>
                    <a:spcPct val="35000"/>
                  </a:spcAft>
                </a:pPr>
                <a:r>
                  <a:rPr lang="zh-CN" altLang="en-US" sz="1400" dirty="0">
                    <a:solidFill>
                      <a:srgbClr val="003300"/>
                    </a:solidFill>
                  </a:rPr>
                  <a:t>结构功能论</a:t>
                </a:r>
                <a:endParaRPr lang="zh-CN" altLang="en-US" sz="1400" dirty="0">
                  <a:solidFill>
                    <a:srgbClr val="003300"/>
                  </a:solidFill>
                </a:endParaRPr>
              </a:p>
            </p:txBody>
          </p:sp>
          <p:sp>
            <p:nvSpPr>
              <p:cNvPr id="72" name="任意多边形: 形状 71"/>
              <p:cNvSpPr/>
              <p:nvPr/>
            </p:nvSpPr>
            <p:spPr>
              <a:xfrm rot="3282258">
                <a:off x="9545963" y="2064925"/>
                <a:ext cx="1271483" cy="327164"/>
              </a:xfrm>
              <a:custGeom>
                <a:avLst/>
                <a:gdLst>
                  <a:gd name="connsiteX0" fmla="*/ 0 w 519196"/>
                  <a:gd name="connsiteY0" fmla="*/ 27570 h 55141"/>
                  <a:gd name="connsiteX1" fmla="*/ 519196 w 519196"/>
                  <a:gd name="connsiteY1" fmla="*/ 27570 h 55141"/>
                </a:gdLst>
                <a:ahLst/>
                <a:cxnLst>
                  <a:cxn ang="0">
                    <a:pos x="connsiteX0" y="connsiteY0"/>
                  </a:cxn>
                  <a:cxn ang="0">
                    <a:pos x="connsiteX1" y="connsiteY1"/>
                  </a:cxn>
                </a:cxnLst>
                <a:rect l="l" t="t" r="r" b="b"/>
                <a:pathLst>
                  <a:path w="519196" h="55141">
                    <a:moveTo>
                      <a:pt x="0" y="27570"/>
                    </a:moveTo>
                    <a:lnTo>
                      <a:pt x="519196" y="2757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59317" tIns="14590" rIns="259319" bIns="14591"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003300"/>
                  </a:solidFill>
                </a:endParaRPr>
              </a:p>
            </p:txBody>
          </p:sp>
          <p:sp>
            <p:nvSpPr>
              <p:cNvPr id="73" name="任意多边形: 形状 72"/>
              <p:cNvSpPr/>
              <p:nvPr/>
            </p:nvSpPr>
            <p:spPr>
              <a:xfrm>
                <a:off x="10571485" y="870027"/>
                <a:ext cx="1255143" cy="374987"/>
              </a:xfrm>
              <a:custGeom>
                <a:avLst/>
                <a:gdLst>
                  <a:gd name="connsiteX0" fmla="*/ 0 w 1255143"/>
                  <a:gd name="connsiteY0" fmla="*/ 37499 h 374987"/>
                  <a:gd name="connsiteX1" fmla="*/ 37499 w 1255143"/>
                  <a:gd name="connsiteY1" fmla="*/ 0 h 374987"/>
                  <a:gd name="connsiteX2" fmla="*/ 1217644 w 1255143"/>
                  <a:gd name="connsiteY2" fmla="*/ 0 h 374987"/>
                  <a:gd name="connsiteX3" fmla="*/ 1255143 w 1255143"/>
                  <a:gd name="connsiteY3" fmla="*/ 37499 h 374987"/>
                  <a:gd name="connsiteX4" fmla="*/ 1255143 w 1255143"/>
                  <a:gd name="connsiteY4" fmla="*/ 337488 h 374987"/>
                  <a:gd name="connsiteX5" fmla="*/ 1217644 w 1255143"/>
                  <a:gd name="connsiteY5" fmla="*/ 374987 h 374987"/>
                  <a:gd name="connsiteX6" fmla="*/ 37499 w 1255143"/>
                  <a:gd name="connsiteY6" fmla="*/ 374987 h 374987"/>
                  <a:gd name="connsiteX7" fmla="*/ 0 w 1255143"/>
                  <a:gd name="connsiteY7" fmla="*/ 337488 h 374987"/>
                  <a:gd name="connsiteX8" fmla="*/ 0 w 1255143"/>
                  <a:gd name="connsiteY8" fmla="*/ 37499 h 3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43" h="374987">
                    <a:moveTo>
                      <a:pt x="0" y="37499"/>
                    </a:moveTo>
                    <a:cubicBezTo>
                      <a:pt x="0" y="16789"/>
                      <a:pt x="16789" y="0"/>
                      <a:pt x="37499" y="0"/>
                    </a:cubicBezTo>
                    <a:lnTo>
                      <a:pt x="1217644" y="0"/>
                    </a:lnTo>
                    <a:cubicBezTo>
                      <a:pt x="1238354" y="0"/>
                      <a:pt x="1255143" y="16789"/>
                      <a:pt x="1255143" y="37499"/>
                    </a:cubicBezTo>
                    <a:lnTo>
                      <a:pt x="1255143" y="337488"/>
                    </a:lnTo>
                    <a:cubicBezTo>
                      <a:pt x="1255143" y="358198"/>
                      <a:pt x="1238354" y="374987"/>
                      <a:pt x="1217644" y="374987"/>
                    </a:cubicBezTo>
                    <a:lnTo>
                      <a:pt x="37499" y="374987"/>
                    </a:lnTo>
                    <a:cubicBezTo>
                      <a:pt x="16789" y="374987"/>
                      <a:pt x="0" y="358198"/>
                      <a:pt x="0" y="337488"/>
                    </a:cubicBezTo>
                    <a:lnTo>
                      <a:pt x="0" y="37499"/>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algn="ctr" defTabSz="622300">
                  <a:lnSpc>
                    <a:spcPct val="90000"/>
                  </a:lnSpc>
                  <a:spcAft>
                    <a:spcPct val="35000"/>
                  </a:spcAft>
                </a:pPr>
                <a:r>
                  <a:rPr lang="zh-CN" altLang="en-US" sz="1400" dirty="0">
                    <a:solidFill>
                      <a:srgbClr val="003300"/>
                    </a:solidFill>
                  </a:rPr>
                  <a:t>冲突理论</a:t>
                </a:r>
                <a:endParaRPr lang="zh-CN" altLang="en-US" sz="1400" dirty="0">
                  <a:solidFill>
                    <a:srgbClr val="003300"/>
                  </a:solidFill>
                </a:endParaRPr>
              </a:p>
            </p:txBody>
          </p:sp>
        </p:grpSp>
        <p:sp>
          <p:nvSpPr>
            <p:cNvPr id="64" name="任意多边形: 形状 63"/>
            <p:cNvSpPr/>
            <p:nvPr/>
          </p:nvSpPr>
          <p:spPr>
            <a:xfrm>
              <a:off x="10571485" y="1326561"/>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solidFill>
              <a:srgbClr val="C000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algn="ctr" defTabSz="622300">
                <a:lnSpc>
                  <a:spcPct val="90000"/>
                </a:lnSpc>
                <a:spcAft>
                  <a:spcPct val="35000"/>
                </a:spcAft>
              </a:pPr>
              <a:r>
                <a:rPr lang="zh-CN" altLang="en-US" sz="1400" dirty="0">
                  <a:solidFill>
                    <a:schemeClr val="bg1"/>
                  </a:solidFill>
                </a:rPr>
                <a:t>交换理论</a:t>
              </a:r>
              <a:endParaRPr lang="zh-CN" altLang="en-US" sz="1400" dirty="0">
                <a:solidFill>
                  <a:schemeClr val="bg1"/>
                </a:solidFill>
              </a:endParaRPr>
            </a:p>
          </p:txBody>
        </p:sp>
        <p:sp>
          <p:nvSpPr>
            <p:cNvPr id="65" name="任意多边形: 形状 64"/>
            <p:cNvSpPr/>
            <p:nvPr/>
          </p:nvSpPr>
          <p:spPr>
            <a:xfrm>
              <a:off x="10571485" y="1758393"/>
              <a:ext cx="1255128" cy="359436"/>
            </a:xfrm>
            <a:custGeom>
              <a:avLst/>
              <a:gdLst>
                <a:gd name="connsiteX0" fmla="*/ 0 w 1255128"/>
                <a:gd name="connsiteY0" fmla="*/ 35944 h 359436"/>
                <a:gd name="connsiteX1" fmla="*/ 35944 w 1255128"/>
                <a:gd name="connsiteY1" fmla="*/ 0 h 359436"/>
                <a:gd name="connsiteX2" fmla="*/ 1219184 w 1255128"/>
                <a:gd name="connsiteY2" fmla="*/ 0 h 359436"/>
                <a:gd name="connsiteX3" fmla="*/ 1255128 w 1255128"/>
                <a:gd name="connsiteY3" fmla="*/ 35944 h 359436"/>
                <a:gd name="connsiteX4" fmla="*/ 1255128 w 1255128"/>
                <a:gd name="connsiteY4" fmla="*/ 323492 h 359436"/>
                <a:gd name="connsiteX5" fmla="*/ 1219184 w 1255128"/>
                <a:gd name="connsiteY5" fmla="*/ 359436 h 359436"/>
                <a:gd name="connsiteX6" fmla="*/ 35944 w 1255128"/>
                <a:gd name="connsiteY6" fmla="*/ 359436 h 359436"/>
                <a:gd name="connsiteX7" fmla="*/ 0 w 1255128"/>
                <a:gd name="connsiteY7" fmla="*/ 323492 h 359436"/>
                <a:gd name="connsiteX8" fmla="*/ 0 w 1255128"/>
                <a:gd name="connsiteY8" fmla="*/ 35944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28" h="359436">
                  <a:moveTo>
                    <a:pt x="0" y="35944"/>
                  </a:moveTo>
                  <a:cubicBezTo>
                    <a:pt x="0" y="16093"/>
                    <a:pt x="16093" y="0"/>
                    <a:pt x="35944" y="0"/>
                  </a:cubicBezTo>
                  <a:lnTo>
                    <a:pt x="1219184" y="0"/>
                  </a:lnTo>
                  <a:cubicBezTo>
                    <a:pt x="1239035" y="0"/>
                    <a:pt x="1255128" y="16093"/>
                    <a:pt x="1255128" y="35944"/>
                  </a:cubicBezTo>
                  <a:lnTo>
                    <a:pt x="1255128" y="323492"/>
                  </a:lnTo>
                  <a:cubicBezTo>
                    <a:pt x="1255128" y="343343"/>
                    <a:pt x="1239035" y="359436"/>
                    <a:pt x="1219184" y="359436"/>
                  </a:cubicBezTo>
                  <a:lnTo>
                    <a:pt x="35944" y="359436"/>
                  </a:lnTo>
                  <a:cubicBezTo>
                    <a:pt x="16093" y="359436"/>
                    <a:pt x="0" y="343343"/>
                    <a:pt x="0" y="323492"/>
                  </a:cubicBezTo>
                  <a:lnTo>
                    <a:pt x="0" y="35944"/>
                  </a:lnTo>
                  <a:close/>
                </a:path>
              </a:pathLst>
            </a:custGeom>
            <a:solidFill>
              <a:srgbClr val="C000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algn="ctr" defTabSz="622300">
                <a:lnSpc>
                  <a:spcPct val="90000"/>
                </a:lnSpc>
                <a:spcAft>
                  <a:spcPct val="35000"/>
                </a:spcAft>
              </a:pPr>
              <a:r>
                <a:rPr lang="zh-CN" altLang="en-US" sz="1400" dirty="0">
                  <a:solidFill>
                    <a:schemeClr val="bg1"/>
                  </a:solidFill>
                </a:rPr>
                <a:t>符号互动论</a:t>
              </a:r>
              <a:endParaRPr lang="zh-CN" altLang="en-US" sz="1400" dirty="0">
                <a:solidFill>
                  <a:schemeClr val="bg1"/>
                </a:solidFill>
              </a:endParaRPr>
            </a:p>
          </p:txBody>
        </p:sp>
        <p:sp>
          <p:nvSpPr>
            <p:cNvPr id="66" name="任意多边形: 形状 65"/>
            <p:cNvSpPr/>
            <p:nvPr/>
          </p:nvSpPr>
          <p:spPr>
            <a:xfrm>
              <a:off x="10571485" y="2163138"/>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solidFill>
              <a:srgbClr val="C000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algn="ctr" defTabSz="622300">
                <a:lnSpc>
                  <a:spcPct val="90000"/>
                </a:lnSpc>
                <a:spcAft>
                  <a:spcPct val="35000"/>
                </a:spcAft>
              </a:pPr>
              <a:r>
                <a:rPr lang="zh-CN" altLang="en-US" sz="1400" dirty="0">
                  <a:solidFill>
                    <a:schemeClr val="bg1"/>
                  </a:solidFill>
                </a:rPr>
                <a:t>社会批判理论</a:t>
              </a:r>
              <a:endParaRPr lang="zh-CN" altLang="en-US" sz="1400" dirty="0">
                <a:solidFill>
                  <a:schemeClr val="bg1"/>
                </a:solidFill>
              </a:endParaRPr>
            </a:p>
          </p:txBody>
        </p:sp>
        <p:sp>
          <p:nvSpPr>
            <p:cNvPr id="67" name="任意多边形: 形状 66"/>
            <p:cNvSpPr/>
            <p:nvPr/>
          </p:nvSpPr>
          <p:spPr>
            <a:xfrm>
              <a:off x="10571470" y="2659824"/>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当代理论流派</a:t>
              </a:r>
              <a:endParaRPr lang="zh-CN" altLang="en-US" sz="1400" kern="1200" dirty="0">
                <a:solidFill>
                  <a:srgbClr val="003300"/>
                </a:solidFill>
              </a:endParaRPr>
            </a:p>
          </p:txBody>
        </p:sp>
      </p:grpSp>
      <p:sp>
        <p:nvSpPr>
          <p:cNvPr id="20" name="矩形 19"/>
          <p:cNvSpPr/>
          <p:nvPr/>
        </p:nvSpPr>
        <p:spPr>
          <a:xfrm>
            <a:off x="4166380" y="215084"/>
            <a:ext cx="2313454" cy="369332"/>
          </a:xfrm>
          <a:prstGeom prst="rect">
            <a:avLst/>
          </a:prstGeom>
        </p:spPr>
        <p:txBody>
          <a:bodyPr wrap="none">
            <a:spAutoFit/>
          </a:bodyPr>
          <a:lstStyle/>
          <a:p>
            <a:r>
              <a:rPr lang="en-US" altLang="zh-CN" dirty="0" smtClean="0">
                <a:solidFill>
                  <a:schemeClr val="bg1"/>
                </a:solidFill>
              </a:rPr>
              <a:t>1.2.5</a:t>
            </a:r>
            <a:r>
              <a:rPr lang="zh-CN" altLang="en-US" dirty="0" smtClean="0">
                <a:solidFill>
                  <a:schemeClr val="bg1"/>
                </a:solidFill>
              </a:rPr>
              <a:t>五、符号互动论</a:t>
            </a:r>
            <a:endParaRPr lang="zh-CN" altLang="en-US" dirty="0">
              <a:solidFill>
                <a:schemeClr val="bg1"/>
              </a:solidFil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horizontal)">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1139179" y="1845684"/>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符号互动论的主要代表人物是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布劳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霍曼斯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阿多诺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戈夫曼</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80390" y="201295"/>
            <a:ext cx="5606415" cy="368300"/>
          </a:xfrm>
          <a:prstGeom prst="rect">
            <a:avLst/>
          </a:prstGeom>
          <a:noFill/>
        </p:spPr>
        <p:txBody>
          <a:bodyPr wrap="square" rtlCol="0" anchor="t">
            <a:spAutoFit/>
          </a:bodyPr>
          <a:lstStyle/>
          <a:p>
            <a:r>
              <a:rPr lang="zh-CN" altLang="en-US">
                <a:noFill/>
              </a:rPr>
              <a:t>1.2第二节 社会学主要理论流派</a:t>
            </a:r>
            <a:endParaRPr lang="zh-CN" altLang="en-US">
              <a:noFill/>
            </a:endParaRP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1139179" y="1845684"/>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符号互动论的主要代表人物是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D</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布劳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霍曼斯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阿多诺    </a:t>
            </a:r>
            <a:r>
              <a:rPr lang="en-US" altLang="zh-CN" sz="2400" dirty="0">
                <a:solidFill>
                  <a:srgbClr val="C00000"/>
                </a:solidFill>
                <a:latin typeface="微软雅黑" panose="020B0503020204020204" pitchFamily="34" charset="-122"/>
                <a:ea typeface="微软雅黑" panose="020B0503020204020204" pitchFamily="34" charset="-122"/>
              </a:rPr>
              <a:t>D.</a:t>
            </a:r>
            <a:r>
              <a:rPr lang="zh-CN" altLang="en-US" sz="2400" dirty="0">
                <a:solidFill>
                  <a:srgbClr val="C00000"/>
                </a:solidFill>
                <a:latin typeface="微软雅黑" panose="020B0503020204020204" pitchFamily="34" charset="-122"/>
                <a:ea typeface="微软雅黑" panose="020B0503020204020204" pitchFamily="34" charset="-122"/>
              </a:rPr>
              <a:t>戈夫曼</a:t>
            </a:r>
            <a:endParaRPr lang="zh-CN" altLang="en-US" sz="2400" dirty="0">
              <a:solidFill>
                <a:srgbClr val="C00000"/>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19132" y="2061699"/>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法兰克福学派所主张的理论道路是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社会批判理论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常人方法学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交换理论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结构功能论</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19132" y="2061699"/>
            <a:ext cx="10922622" cy="2335383"/>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法兰克福学派所主张的理论道路是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A</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A.</a:t>
            </a:r>
            <a:r>
              <a:rPr lang="zh-CN" altLang="en-US" sz="2400" dirty="0">
                <a:solidFill>
                  <a:srgbClr val="C00000"/>
                </a:solidFill>
                <a:latin typeface="微软雅黑" panose="020B0503020204020204" pitchFamily="34" charset="-122"/>
                <a:ea typeface="微软雅黑" panose="020B0503020204020204" pitchFamily="34" charset="-122"/>
              </a:rPr>
              <a:t>社会批判理论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常人方法学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交换理论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结构功能论</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50426" y="1559836"/>
            <a:ext cx="10922622" cy="4551374"/>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多选题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交换理论的创立者是社会学家</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戈夫曼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科塞</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布劳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霍曼斯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E.</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帕森斯</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78941" y="2650153"/>
            <a:ext cx="2248699" cy="88920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8" rIns="91418" bIns="45718" anchor="ctr"/>
          <a:lstStyle/>
          <a:p>
            <a:pPr algn="ctr" defTabSz="913765"/>
            <a:r>
              <a:rPr kumimoji="1" lang="zh-CN" altLang="en-US" sz="4400" dirty="0">
                <a:solidFill>
                  <a:srgbClr val="FFFFFF"/>
                </a:solidFill>
                <a:latin typeface="微软雅黑" panose="020B0503020204020204" pitchFamily="34" charset="-122"/>
                <a:ea typeface="微软雅黑" panose="020B0503020204020204" pitchFamily="34" charset="-122"/>
              </a:rPr>
              <a:t>第一章</a:t>
            </a:r>
            <a:endParaRPr kumimoji="1" lang="zh-CN" altLang="en-US" sz="4400" dirty="0">
              <a:solidFill>
                <a:srgbClr val="FFFFFF"/>
              </a:solidFill>
              <a:latin typeface="微软雅黑" panose="020B0503020204020204" pitchFamily="34" charset="-122"/>
              <a:ea typeface="微软雅黑" panose="020B0503020204020204" pitchFamily="34" charset="-122"/>
            </a:endParaRPr>
          </a:p>
        </p:txBody>
      </p:sp>
      <p:sp>
        <p:nvSpPr>
          <p:cNvPr id="4" name="矩形 3"/>
          <p:cNvSpPr/>
          <p:nvPr/>
        </p:nvSpPr>
        <p:spPr>
          <a:xfrm>
            <a:off x="2062926" y="2650153"/>
            <a:ext cx="66666" cy="88920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8" rIns="91418" bIns="45718" anchor="ctr"/>
          <a:lstStyle/>
          <a:p>
            <a:pPr algn="ctr" defTabSz="913765">
              <a:defRPr/>
            </a:pPr>
            <a:endParaRPr kumimoji="1" lang="zh-CN" altLang="en-US">
              <a:solidFill>
                <a:prstClr val="white"/>
              </a:solidFill>
            </a:endParaRPr>
          </a:p>
        </p:txBody>
      </p:sp>
      <p:sp>
        <p:nvSpPr>
          <p:cNvPr id="5" name="矩形 4"/>
          <p:cNvSpPr/>
          <p:nvPr/>
        </p:nvSpPr>
        <p:spPr>
          <a:xfrm>
            <a:off x="4727111" y="2642652"/>
            <a:ext cx="5423898" cy="8733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8" rIns="91418" bIns="45718" anchor="ctr"/>
          <a:lstStyle/>
          <a:p>
            <a:pPr algn="ctr" defTabSz="913765"/>
            <a:r>
              <a:rPr lang="zh-CN" altLang="en-US" sz="4300" dirty="0">
                <a:solidFill>
                  <a:prstClr val="white"/>
                </a:solidFill>
                <a:latin typeface="微软雅黑" panose="020B0503020204020204" pitchFamily="34" charset="-122"/>
                <a:ea typeface="微软雅黑" panose="020B0503020204020204" pitchFamily="34" charset="-122"/>
              </a:rPr>
              <a:t>社会学的创立与发展</a:t>
            </a:r>
            <a:endParaRPr lang="zh-CN" altLang="en-US" sz="43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950426" y="1559836"/>
            <a:ext cx="10922622" cy="4551374"/>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多选题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交换理论的创立者是社会学家</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CD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戈夫曼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科塞</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C.</a:t>
            </a:r>
            <a:r>
              <a:rPr lang="zh-CN" altLang="en-US" sz="2400" dirty="0">
                <a:solidFill>
                  <a:srgbClr val="C00000"/>
                </a:solidFill>
                <a:latin typeface="微软雅黑" panose="020B0503020204020204" pitchFamily="34" charset="-122"/>
                <a:ea typeface="微软雅黑" panose="020B0503020204020204" pitchFamily="34" charset="-122"/>
              </a:rPr>
              <a:t>布劳	       </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D.</a:t>
            </a:r>
            <a:r>
              <a:rPr lang="zh-CN" altLang="en-US" sz="2400" dirty="0">
                <a:solidFill>
                  <a:srgbClr val="C00000"/>
                </a:solidFill>
                <a:latin typeface="微软雅黑" panose="020B0503020204020204" pitchFamily="34" charset="-122"/>
                <a:ea typeface="微软雅黑" panose="020B0503020204020204" pitchFamily="34" charset="-122"/>
              </a:rPr>
              <a:t>霍曼斯    </a:t>
            </a:r>
            <a:r>
              <a:rPr lang="en-US" altLang="zh-CN" sz="2400" dirty="0">
                <a:solidFill>
                  <a:srgbClr val="C00000"/>
                </a:solidFill>
                <a:latin typeface="微软雅黑" panose="020B0503020204020204" pitchFamily="34" charset="-122"/>
                <a:ea typeface="微软雅黑" panose="020B0503020204020204" pitchFamily="34" charset="-122"/>
              </a:rPr>
              <a:t> </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E.</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帕森斯</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910846" y="189569"/>
          <a:ext cx="11088770" cy="6519723"/>
        </p:xfrm>
        <a:graphic>
          <a:graphicData uri="http://schemas.openxmlformats.org/drawingml/2006/table">
            <a:tbl>
              <a:tblPr firstRow="1" firstCol="1" bandRow="1"/>
              <a:tblGrid>
                <a:gridCol w="1728120"/>
                <a:gridCol w="1872130"/>
                <a:gridCol w="936065"/>
                <a:gridCol w="3213452"/>
                <a:gridCol w="3339003"/>
              </a:tblGrid>
              <a:tr h="497489">
                <a:tc>
                  <a:txBody>
                    <a:bodyPr/>
                    <a:lstStyle/>
                    <a:p>
                      <a:pPr algn="ctr">
                        <a:spcAft>
                          <a:spcPts val="0"/>
                        </a:spcAft>
                      </a:pPr>
                      <a:r>
                        <a:rPr lang="zh-CN" sz="20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时期</a:t>
                      </a:r>
                      <a:r>
                        <a:rPr lang="en-US" sz="20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a:t>
                      </a:r>
                      <a:r>
                        <a:rPr lang="zh-CN" sz="20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a:t>
                      </a:r>
                      <a:endParaRPr lang="zh-CN" sz="20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0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人物</a:t>
                      </a:r>
                      <a:endParaRPr lang="zh-CN" sz="20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0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国家</a:t>
                      </a:r>
                      <a:endParaRPr lang="zh-CN" sz="20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0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代表作</a:t>
                      </a:r>
                      <a:endParaRPr lang="zh-CN" sz="20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0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贡献</a:t>
                      </a:r>
                      <a:endParaRPr lang="zh-CN" sz="20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r>
              <a:tr h="562948">
                <a:tc>
                  <a:txBody>
                    <a:bodyPr/>
                    <a:lstStyle/>
                    <a:p>
                      <a:pPr algn="ctr">
                        <a:spcAft>
                          <a:spcPts val="0"/>
                        </a:spcAft>
                      </a:pPr>
                      <a:r>
                        <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芝加哥学派</a:t>
                      </a:r>
                      <a:endPar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斯莫尔</a:t>
                      </a:r>
                      <a:endParaRPr lang="zh-CN" sz="20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微软雅黑" panose="020B0503020204020204" pitchFamily="34" charset="-122"/>
                          <a:ea typeface="微软雅黑" panose="020B0503020204020204" pitchFamily="34" charset="-122"/>
                          <a:cs typeface="Times New Roman" panose="02020503050405090304"/>
                        </a:rPr>
                        <a:t>—</a:t>
                      </a:r>
                      <a:endParaRPr lang="zh-CN" sz="1800" kern="100" dirty="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创办第一个社会学系</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2948">
                <a:tc rowSpan="2">
                  <a:txBody>
                    <a:bodyPr/>
                    <a:lstStyle/>
                    <a:p>
                      <a:pPr algn="ctr">
                        <a:spcAft>
                          <a:spcPts val="0"/>
                        </a:spcAft>
                      </a:pPr>
                      <a:r>
                        <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结构功能论</a:t>
                      </a:r>
                      <a:endPar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帕森斯</a:t>
                      </a:r>
                      <a:endParaRPr lang="zh-CN" sz="20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微软雅黑" panose="020B0503020204020204" pitchFamily="34" charset="-122"/>
                          <a:ea typeface="微软雅黑" panose="020B0503020204020204" pitchFamily="34" charset="-122"/>
                          <a:cs typeface="Times New Roman" panose="02020503050405090304"/>
                        </a:rPr>
                        <a:t>—</a:t>
                      </a:r>
                      <a:endParaRPr lang="zh-CN" sz="1800" kern="100" dirty="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《社会行动的结构》、</a:t>
                      </a:r>
                      <a:endPar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《社会系统》</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4</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个必要功能：</a:t>
                      </a:r>
                      <a:endPar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适应、达鹄、整合、维模</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2755">
                <a:tc vMerge="1">
                  <a:tcPr/>
                </a:tc>
                <a:tc>
                  <a:txBody>
                    <a:bodyPr/>
                    <a:lstStyle/>
                    <a:p>
                      <a:pPr algn="ctr">
                        <a:spcAft>
                          <a:spcPts val="0"/>
                        </a:spcAft>
                      </a:pPr>
                      <a:r>
                        <a:rPr lang="zh-CN" sz="20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默顿</a:t>
                      </a:r>
                      <a:endParaRPr lang="zh-CN" sz="20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微软雅黑" panose="020B0503020204020204" pitchFamily="34" charset="-122"/>
                          <a:ea typeface="微软雅黑" panose="020B0503020204020204" pitchFamily="34" charset="-122"/>
                          <a:cs typeface="Times New Roman" panose="02020503050405090304"/>
                        </a:rPr>
                        <a:t>—</a:t>
                      </a:r>
                      <a:endParaRPr lang="zh-CN" sz="1800" kern="100" dirty="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《社会理论与社会结构》</a:t>
                      </a:r>
                      <a:endParaRPr lang="zh-CN" sz="18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b="1" kern="100" dirty="0">
                          <a:solidFill>
                            <a:srgbClr val="0070C0"/>
                          </a:solidFill>
                          <a:effectLst/>
                          <a:latin typeface="微软雅黑" panose="020B0503020204020204" pitchFamily="34" charset="-122"/>
                          <a:ea typeface="微软雅黑" panose="020B0503020204020204" pitchFamily="34" charset="-122"/>
                          <a:cs typeface="Times New Roman" panose="02020503050405090304"/>
                        </a:rPr>
                        <a:t>显功能</a:t>
                      </a: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和潜功能</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035">
                <a:tc>
                  <a:txBody>
                    <a:bodyPr/>
                    <a:lstStyle/>
                    <a:p>
                      <a:pPr algn="ctr">
                        <a:spcAft>
                          <a:spcPts val="0"/>
                        </a:spcAft>
                      </a:pPr>
                      <a:r>
                        <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阶级斗争论</a:t>
                      </a:r>
                      <a:endPar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马克思</a:t>
                      </a:r>
                      <a:endPar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微软雅黑" panose="020B0503020204020204" pitchFamily="34" charset="-122"/>
                          <a:ea typeface="微软雅黑" panose="020B0503020204020204" pitchFamily="34" charset="-122"/>
                          <a:cs typeface="Times New Roman" panose="02020503050405090304"/>
                        </a:rPr>
                        <a:t>—</a:t>
                      </a:r>
                      <a:endParaRPr lang="zh-CN" sz="1800" kern="100" dirty="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微软雅黑" panose="020B0503020204020204" pitchFamily="34" charset="-122"/>
                          <a:ea typeface="微软雅黑" panose="020B0503020204020204" pitchFamily="34" charset="-122"/>
                          <a:cs typeface="Times New Roman" panose="02020503050405090304"/>
                        </a:rPr>
                        <a:t>—</a:t>
                      </a:r>
                      <a:endParaRPr lang="zh-CN" sz="1800" kern="100" dirty="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最早、最深刻和最系统的冲突论</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8408">
                <a:tc>
                  <a:txBody>
                    <a:bodyPr/>
                    <a:lstStyle/>
                    <a:p>
                      <a:pPr algn="ctr">
                        <a:spcAft>
                          <a:spcPts val="0"/>
                        </a:spcAft>
                      </a:pPr>
                      <a:endPar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科塞</a:t>
                      </a:r>
                      <a:endPar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微软雅黑" panose="020B0503020204020204" pitchFamily="34" charset="-122"/>
                          <a:ea typeface="微软雅黑" panose="020B0503020204020204" pitchFamily="34" charset="-122"/>
                          <a:cs typeface="Times New Roman" panose="02020503050405090304"/>
                        </a:rPr>
                        <a:t>—</a:t>
                      </a:r>
                      <a:endParaRPr lang="zh-CN" sz="1800" kern="10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《冲突的社会功能》</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社会冲突不只具有破坏性的反功能，也具有正功能</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2948">
                <a:tc>
                  <a:txBody>
                    <a:bodyPr/>
                    <a:lstStyle/>
                    <a:p>
                      <a:pPr algn="ctr">
                        <a:spcAft>
                          <a:spcPts val="0"/>
                        </a:spcAft>
                      </a:pPr>
                      <a:endPar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达伦多夫</a:t>
                      </a:r>
                      <a:endPar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微软雅黑" panose="020B0503020204020204" pitchFamily="34" charset="-122"/>
                          <a:ea typeface="微软雅黑" panose="020B0503020204020204" pitchFamily="34" charset="-122"/>
                          <a:cs typeface="Times New Roman" panose="02020503050405090304"/>
                        </a:rPr>
                        <a:t>—</a:t>
                      </a:r>
                      <a:endParaRPr lang="zh-CN" sz="1800" kern="10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《工业社会的阶级和阶级矛盾》</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冲突是普遍的、无时不在的</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54592">
                <a:tc rowSpan="2">
                  <a:txBody>
                    <a:bodyPr/>
                    <a:lstStyle/>
                    <a:p>
                      <a:pPr algn="ctr">
                        <a:spcAft>
                          <a:spcPts val="0"/>
                        </a:spcAft>
                      </a:pPr>
                      <a:r>
                        <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交换理论</a:t>
                      </a:r>
                      <a:endPar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霍曼斯</a:t>
                      </a:r>
                      <a:endPar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微软雅黑" panose="020B0503020204020204" pitchFamily="34" charset="-122"/>
                          <a:ea typeface="微软雅黑" panose="020B0503020204020204" pitchFamily="34" charset="-122"/>
                          <a:cs typeface="Times New Roman" panose="02020503050405090304"/>
                        </a:rPr>
                        <a:t>—</a:t>
                      </a:r>
                      <a:endParaRPr lang="zh-CN" sz="1800" kern="10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effectLst/>
                          <a:latin typeface="微软雅黑" panose="020B0503020204020204" pitchFamily="34" charset="-122"/>
                          <a:ea typeface="微软雅黑" panose="020B0503020204020204" pitchFamily="34" charset="-122"/>
                          <a:cs typeface="Times New Roman" panose="02020503050405090304"/>
                        </a:rPr>
                        <a:t> </a:t>
                      </a:r>
                      <a:endParaRPr lang="zh-CN" sz="1800" kern="100" dirty="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人类的相互交往和社会联合都是一种交换行为</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39689">
                <a:tc vMerge="1">
                  <a:tcPr/>
                </a:tc>
                <a:tc>
                  <a:txBody>
                    <a:bodyPr/>
                    <a:lstStyle/>
                    <a:p>
                      <a:pPr algn="ctr">
                        <a:spcAft>
                          <a:spcPts val="0"/>
                        </a:spcAft>
                      </a:pPr>
                      <a:r>
                        <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布劳</a:t>
                      </a:r>
                      <a:endPar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微软雅黑" panose="020B0503020204020204" pitchFamily="34" charset="-122"/>
                          <a:ea typeface="微软雅黑" panose="020B0503020204020204" pitchFamily="34" charset="-122"/>
                          <a:cs typeface="Times New Roman" panose="02020503050405090304"/>
                        </a:rPr>
                        <a:t>—</a:t>
                      </a:r>
                      <a:endParaRPr lang="zh-CN" sz="1800" kern="10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《社会生活中的交换与权利》</a:t>
                      </a:r>
                      <a:endParaRPr lang="zh-CN" sz="18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交换常常是在资源和权力分配的不平等基础上展开的</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9660">
                <a:tc rowSpan="2">
                  <a:txBody>
                    <a:bodyPr/>
                    <a:lstStyle/>
                    <a:p>
                      <a:pPr algn="ctr">
                        <a:spcAft>
                          <a:spcPts val="0"/>
                        </a:spcAft>
                      </a:pPr>
                      <a:r>
                        <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符号互动论</a:t>
                      </a:r>
                      <a:endPar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米德</a:t>
                      </a:r>
                      <a:endParaRPr lang="zh-CN" sz="20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微软雅黑" panose="020B0503020204020204" pitchFamily="34" charset="-122"/>
                          <a:ea typeface="微软雅黑" panose="020B0503020204020204" pitchFamily="34" charset="-122"/>
                          <a:cs typeface="Times New Roman" panose="02020503050405090304"/>
                        </a:rPr>
                        <a:t>—</a:t>
                      </a:r>
                      <a:endParaRPr lang="zh-CN" sz="1800" kern="10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微软雅黑" panose="020B0503020204020204" pitchFamily="34" charset="-122"/>
                          <a:ea typeface="微软雅黑" panose="020B0503020204020204" pitchFamily="34" charset="-122"/>
                          <a:cs typeface="Times New Roman" panose="02020503050405090304"/>
                        </a:rPr>
                        <a:t>—</a:t>
                      </a:r>
                      <a:endParaRPr lang="zh-CN" sz="1800" kern="10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起源、提出者</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2948">
                <a:tc vMerge="1">
                  <a:tcPr/>
                </a:tc>
                <a:tc>
                  <a:txBody>
                    <a:bodyPr/>
                    <a:lstStyle/>
                    <a:p>
                      <a:pPr algn="ctr">
                        <a:spcAft>
                          <a:spcPts val="0"/>
                        </a:spcAft>
                      </a:pPr>
                      <a:r>
                        <a:rPr lang="zh-CN" sz="18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布鲁默</a:t>
                      </a:r>
                      <a:r>
                        <a:rPr lang="zh-CN" sz="1800" b="1" kern="100" dirty="0">
                          <a:solidFill>
                            <a:srgbClr val="003300"/>
                          </a:solidFill>
                          <a:effectLst/>
                          <a:latin typeface="微软雅黑" panose="020B0503020204020204" pitchFamily="34" charset="-122"/>
                          <a:ea typeface="微软雅黑" panose="020B0503020204020204" pitchFamily="34" charset="-122"/>
                          <a:cs typeface="Times New Roman" panose="02020503050405090304"/>
                        </a:rPr>
                        <a:t>、</a:t>
                      </a:r>
                      <a:r>
                        <a:rPr lang="zh-CN" sz="18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戈夫曼</a:t>
                      </a:r>
                      <a:endParaRPr lang="zh-CN" sz="18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effectLst/>
                          <a:latin typeface="微软雅黑" panose="020B0503020204020204" pitchFamily="34" charset="-122"/>
                          <a:ea typeface="微软雅黑" panose="020B0503020204020204" pitchFamily="34" charset="-122"/>
                          <a:cs typeface="Times New Roman" panose="02020503050405090304"/>
                        </a:rPr>
                        <a:t>—</a:t>
                      </a:r>
                      <a:endParaRPr lang="zh-CN" sz="1800" kern="100" dirty="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微软雅黑" panose="020B0503020204020204" pitchFamily="34" charset="-122"/>
                          <a:ea typeface="微软雅黑" panose="020B0503020204020204" pitchFamily="34" charset="-122"/>
                          <a:cs typeface="Times New Roman" panose="02020503050405090304"/>
                        </a:rPr>
                        <a:t>—</a:t>
                      </a:r>
                      <a:endParaRPr lang="zh-CN" sz="1800" kern="10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代表人物</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1303">
                <a:tc>
                  <a:txBody>
                    <a:bodyPr/>
                    <a:lstStyle/>
                    <a:p>
                      <a:pPr algn="ctr">
                        <a:spcAft>
                          <a:spcPts val="0"/>
                        </a:spcAft>
                      </a:pPr>
                      <a:r>
                        <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社会批判理论</a:t>
                      </a:r>
                      <a:endParaRPr lang="zh-CN" sz="20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微软雅黑" panose="020B0503020204020204" pitchFamily="34" charset="-122"/>
                          <a:ea typeface="微软雅黑" panose="020B0503020204020204" pitchFamily="34" charset="-122"/>
                          <a:cs typeface="Times New Roman" panose="02020503050405090304"/>
                        </a:rPr>
                        <a:t>—</a:t>
                      </a:r>
                      <a:endParaRPr lang="zh-CN" sz="1800" kern="10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微软雅黑" panose="020B0503020204020204" pitchFamily="34" charset="-122"/>
                          <a:ea typeface="微软雅黑" panose="020B0503020204020204" pitchFamily="34" charset="-122"/>
                          <a:cs typeface="Times New Roman" panose="02020503050405090304"/>
                        </a:rPr>
                        <a:t>—</a:t>
                      </a:r>
                      <a:endParaRPr lang="zh-CN" sz="1800" kern="10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effectLst/>
                          <a:latin typeface="微软雅黑" panose="020B0503020204020204" pitchFamily="34" charset="-122"/>
                          <a:ea typeface="微软雅黑" panose="020B0503020204020204" pitchFamily="34" charset="-122"/>
                          <a:cs typeface="Times New Roman" panose="02020503050405090304"/>
                        </a:rPr>
                        <a:t>—</a:t>
                      </a:r>
                      <a:endParaRPr lang="zh-CN" sz="1800" kern="100">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zh-CN" sz="18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4655106" y="765609"/>
            <a:ext cx="697627" cy="400110"/>
          </a:xfrm>
          <a:prstGeom prst="rect">
            <a:avLst/>
          </a:prstGeom>
        </p:spPr>
        <p:txBody>
          <a:bodyPr wrap="none">
            <a:spAutoFit/>
          </a:bodyPr>
          <a:lstStyle/>
          <a:p>
            <a:pPr algn="ctr" eaLnBrk="1" fontAlgn="auto" hangingPunct="1">
              <a:spcBef>
                <a:spcPts val="0"/>
              </a:spcBef>
              <a:spcAft>
                <a:spcPts val="0"/>
              </a:spcAft>
            </a:pPr>
            <a:r>
              <a:rPr lang="zh-CN" altLang="en-US" sz="2000" b="1" kern="100" dirty="0">
                <a:solidFill>
                  <a:srgbClr val="C00000"/>
                </a:solidFill>
                <a:latin typeface="微软雅黑" panose="020B0503020204020204" pitchFamily="34" charset="-122"/>
                <a:ea typeface="微软雅黑" panose="020B0503020204020204" pitchFamily="34" charset="-122"/>
                <a:cs typeface="Times New Roman" panose="02020503050405090304"/>
              </a:rPr>
              <a:t>美国</a:t>
            </a:r>
            <a:endParaRPr lang="zh-CN" altLang="en-US" sz="2000" b="1"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p:txBody>
      </p:sp>
      <p:sp>
        <p:nvSpPr>
          <p:cNvPr id="3" name="矩形 2"/>
          <p:cNvSpPr/>
          <p:nvPr/>
        </p:nvSpPr>
        <p:spPr>
          <a:xfrm>
            <a:off x="8615381" y="796387"/>
            <a:ext cx="1338828" cy="369332"/>
          </a:xfrm>
          <a:prstGeom prst="rect">
            <a:avLst/>
          </a:prstGeom>
        </p:spPr>
        <p:txBody>
          <a:bodyPr wrap="none">
            <a:spAutoFit/>
          </a:bodyPr>
          <a:lstStyle/>
          <a:p>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503050405090304"/>
              </a:rPr>
              <a:t>芝加哥大学</a:t>
            </a:r>
            <a:endParaRPr lang="zh-CN" altLang="en-US" dirty="0">
              <a:solidFill>
                <a:srgbClr val="55595B"/>
              </a:solidFill>
            </a:endParaRPr>
          </a:p>
        </p:txBody>
      </p:sp>
      <p:sp>
        <p:nvSpPr>
          <p:cNvPr id="4" name="矩形 3"/>
          <p:cNvSpPr/>
          <p:nvPr/>
        </p:nvSpPr>
        <p:spPr>
          <a:xfrm>
            <a:off x="1054856" y="2828835"/>
            <a:ext cx="1467068" cy="400110"/>
          </a:xfrm>
          <a:prstGeom prst="rect">
            <a:avLst/>
          </a:prstGeom>
        </p:spPr>
        <p:txBody>
          <a:bodyPr wrap="none">
            <a:spAutoFit/>
          </a:bodyPr>
          <a:lstStyle/>
          <a:p>
            <a:pPr algn="ctr" eaLnBrk="1" fontAlgn="auto" hangingPunct="1">
              <a:spcBef>
                <a:spcPts val="0"/>
              </a:spcBef>
              <a:spcAft>
                <a:spcPts val="0"/>
              </a:spcAft>
            </a:pPr>
            <a:r>
              <a:rPr lang="zh-CN" altLang="en-US" sz="2000" b="1" kern="100" dirty="0">
                <a:solidFill>
                  <a:srgbClr val="C00000"/>
                </a:solidFill>
                <a:latin typeface="微软雅黑" panose="020B0503020204020204" pitchFamily="34" charset="-122"/>
                <a:ea typeface="微软雅黑" panose="020B0503020204020204" pitchFamily="34" charset="-122"/>
                <a:cs typeface="Times New Roman" panose="02020503050405090304"/>
              </a:rPr>
              <a:t>功能冲突论</a:t>
            </a:r>
            <a:endParaRPr lang="zh-CN" altLang="en-US" sz="2000" b="1"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p:txBody>
      </p:sp>
      <p:sp>
        <p:nvSpPr>
          <p:cNvPr id="6" name="矩形 5"/>
          <p:cNvSpPr/>
          <p:nvPr/>
        </p:nvSpPr>
        <p:spPr>
          <a:xfrm>
            <a:off x="1054856" y="3429000"/>
            <a:ext cx="1467068" cy="400110"/>
          </a:xfrm>
          <a:prstGeom prst="rect">
            <a:avLst/>
          </a:prstGeom>
        </p:spPr>
        <p:txBody>
          <a:bodyPr wrap="none">
            <a:spAutoFit/>
          </a:bodyPr>
          <a:lstStyle/>
          <a:p>
            <a:pPr algn="ctr" eaLnBrk="1" fontAlgn="auto" hangingPunct="1">
              <a:spcBef>
                <a:spcPts val="0"/>
              </a:spcBef>
              <a:spcAft>
                <a:spcPts val="0"/>
              </a:spcAft>
            </a:pPr>
            <a:r>
              <a:rPr lang="zh-CN" altLang="en-US" sz="2000" b="1" kern="100" dirty="0">
                <a:solidFill>
                  <a:srgbClr val="C00000"/>
                </a:solidFill>
                <a:latin typeface="微软雅黑" panose="020B0503020204020204" pitchFamily="34" charset="-122"/>
                <a:ea typeface="微软雅黑" panose="020B0503020204020204" pitchFamily="34" charset="-122"/>
                <a:cs typeface="Times New Roman" panose="02020503050405090304"/>
              </a:rPr>
              <a:t>辩证冲突论</a:t>
            </a:r>
            <a:endParaRPr lang="zh-CN" altLang="en-US" sz="2000" b="1"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p:txBody>
      </p:sp>
      <p:sp>
        <p:nvSpPr>
          <p:cNvPr id="7" name="矩形 6"/>
          <p:cNvSpPr/>
          <p:nvPr/>
        </p:nvSpPr>
        <p:spPr>
          <a:xfrm>
            <a:off x="8759391" y="6237989"/>
            <a:ext cx="1569660" cy="369332"/>
          </a:xfrm>
          <a:prstGeom prst="rect">
            <a:avLst/>
          </a:prstGeom>
        </p:spPr>
        <p:txBody>
          <a:bodyPr wrap="none">
            <a:spAutoFit/>
          </a:bodyPr>
          <a:lstStyle/>
          <a:p>
            <a:pPr eaLnBrk="1" fontAlgn="auto" hangingPunct="1">
              <a:spcBef>
                <a:spcPts val="0"/>
              </a:spcBef>
              <a:spcAft>
                <a:spcPts val="0"/>
              </a:spcAft>
            </a:pPr>
            <a:r>
              <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503050405090304"/>
              </a:rPr>
              <a:t>法兰克福学派</a:t>
            </a:r>
            <a:endParaRPr lang="zh-CN" altLang="en-US" b="1"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0846" y="340518"/>
            <a:ext cx="10971372" cy="4968345"/>
          </a:xfrm>
        </p:spPr>
        <p:txBody>
          <a:bodyPr>
            <a:normAutofit/>
          </a:bodyPr>
          <a:lstStyle/>
          <a:p>
            <a:pPr>
              <a:lnSpc>
                <a:spcPct val="110000"/>
              </a:lnSpc>
            </a:pPr>
            <a:r>
              <a:rPr lang="zh-CN" altLang="en-US" sz="2400" dirty="0">
                <a:solidFill>
                  <a:srgbClr val="003300"/>
                </a:solidFill>
                <a:latin typeface="微软雅黑" panose="020B0503020204020204" pitchFamily="34" charset="-122"/>
                <a:ea typeface="微软雅黑" panose="020B0503020204020204" pitchFamily="34" charset="-122"/>
              </a:rPr>
              <a:t>七、当代社会学理论的代表人物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单选</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10000"/>
              </a:lnSpc>
            </a:pP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endParaRPr lang="zh-CN" altLang="zh-CN" sz="2400" dirty="0">
              <a:solidFill>
                <a:schemeClr val="tx1"/>
              </a:solidFill>
              <a:latin typeface="+mj-ea"/>
            </a:endParaRPr>
          </a:p>
        </p:txBody>
      </p:sp>
      <p:graphicFrame>
        <p:nvGraphicFramePr>
          <p:cNvPr id="58" name="表格 57"/>
          <p:cNvGraphicFramePr>
            <a:graphicFrameLocks noGrp="1"/>
          </p:cNvGraphicFramePr>
          <p:nvPr/>
        </p:nvGraphicFramePr>
        <p:xfrm>
          <a:off x="301643" y="1558136"/>
          <a:ext cx="9576435" cy="5186680"/>
        </p:xfrm>
        <a:graphic>
          <a:graphicData uri="http://schemas.openxmlformats.org/drawingml/2006/table">
            <a:tbl>
              <a:tblPr firstRow="1" firstCol="1" bandRow="1"/>
              <a:tblGrid>
                <a:gridCol w="1512105"/>
                <a:gridCol w="2736190"/>
                <a:gridCol w="5328285"/>
              </a:tblGrid>
              <a:tr h="431800">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人物</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alt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贡献</a:t>
                      </a:r>
                      <a:endPar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alt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著作</a:t>
                      </a:r>
                      <a:endPar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r>
              <a:tr h="648045">
                <a:tc>
                  <a:txBody>
                    <a:bodyPr/>
                    <a:lstStyle/>
                    <a:p>
                      <a:pPr algn="ctr">
                        <a:spcAft>
                          <a:spcPts val="0"/>
                        </a:spcAft>
                      </a:pP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艾尔弗雷德</a:t>
                      </a:r>
                      <a:r>
                        <a:rPr lang="en-US" alt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舒茨</a:t>
                      </a: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现象学社会学</a:t>
                      </a:r>
                      <a:endPar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altLang="zh-CN" sz="1800" b="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社会世界的现象学</a:t>
                      </a:r>
                      <a:r>
                        <a:rPr lang="en-US" altLang="zh-CN" sz="1800" b="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生活世界的结构</a:t>
                      </a: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20050">
                <a:tc>
                  <a:txBody>
                    <a:bodyPr/>
                    <a:lstStyle/>
                    <a:p>
                      <a:pPr algn="ctr">
                        <a:spcAft>
                          <a:spcPts val="0"/>
                        </a:spcAft>
                      </a:pP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米歇尔</a:t>
                      </a:r>
                      <a:r>
                        <a:rPr lang="en-US" alt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福柯</a:t>
                      </a: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altLang="en-US" sz="2000" dirty="0">
                          <a:solidFill>
                            <a:srgbClr val="080808"/>
                          </a:solidFill>
                          <a:latin typeface="微软雅黑" panose="020B0503020204020204" pitchFamily="34" charset="-122"/>
                          <a:ea typeface="微软雅黑" panose="020B0503020204020204" pitchFamily="34" charset="-122"/>
                        </a:rPr>
                        <a:t>关注知识与权力的关系</a:t>
                      </a:r>
                      <a:endParaRPr lang="zh-CN" altLang="en-US" sz="2000" dirty="0">
                        <a:solidFill>
                          <a:srgbClr val="080808"/>
                        </a:solidFill>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altLang="zh-CN" dirty="0">
                          <a:solidFill>
                            <a:srgbClr val="080808"/>
                          </a:solidFill>
                          <a:latin typeface="微软雅黑" panose="020B0503020204020204" pitchFamily="34" charset="-122"/>
                          <a:ea typeface="微软雅黑" panose="020B0503020204020204" pitchFamily="34" charset="-122"/>
                        </a:rPr>
                        <a:t>《</a:t>
                      </a:r>
                      <a:r>
                        <a:rPr lang="zh-CN" altLang="en-US" dirty="0">
                          <a:solidFill>
                            <a:srgbClr val="080808"/>
                          </a:solidFill>
                          <a:latin typeface="微软雅黑" panose="020B0503020204020204" pitchFamily="34" charset="-122"/>
                          <a:ea typeface="微软雅黑" panose="020B0503020204020204" pitchFamily="34" charset="-122"/>
                        </a:rPr>
                        <a:t>疯癫与文明</a:t>
                      </a:r>
                      <a:r>
                        <a:rPr lang="en-US" altLang="zh-CN" dirty="0">
                          <a:solidFill>
                            <a:srgbClr val="080808"/>
                          </a:solidFill>
                          <a:latin typeface="微软雅黑" panose="020B0503020204020204" pitchFamily="34" charset="-122"/>
                          <a:ea typeface="微软雅黑" panose="020B0503020204020204" pitchFamily="34" charset="-122"/>
                        </a:rPr>
                        <a:t>》</a:t>
                      </a:r>
                      <a:r>
                        <a:rPr lang="zh-CN" altLang="en-US" dirty="0">
                          <a:solidFill>
                            <a:srgbClr val="080808"/>
                          </a:solidFill>
                          <a:latin typeface="微软雅黑" panose="020B0503020204020204" pitchFamily="34" charset="-122"/>
                          <a:ea typeface="微软雅黑" panose="020B0503020204020204" pitchFamily="34" charset="-122"/>
                        </a:rPr>
                        <a:t>、</a:t>
                      </a:r>
                      <a:r>
                        <a:rPr lang="en-US" altLang="zh-CN" dirty="0">
                          <a:solidFill>
                            <a:srgbClr val="080808"/>
                          </a:solidFill>
                          <a:latin typeface="微软雅黑" panose="020B0503020204020204" pitchFamily="34" charset="-122"/>
                          <a:ea typeface="微软雅黑" panose="020B0503020204020204" pitchFamily="34" charset="-122"/>
                        </a:rPr>
                        <a:t>《</a:t>
                      </a:r>
                      <a:r>
                        <a:rPr lang="zh-CN" altLang="en-US" dirty="0">
                          <a:solidFill>
                            <a:srgbClr val="080808"/>
                          </a:solidFill>
                          <a:latin typeface="微软雅黑" panose="020B0503020204020204" pitchFamily="34" charset="-122"/>
                          <a:ea typeface="微软雅黑" panose="020B0503020204020204" pitchFamily="34" charset="-122"/>
                        </a:rPr>
                        <a:t>词与物</a:t>
                      </a:r>
                      <a:r>
                        <a:rPr lang="en-US" altLang="zh-CN" dirty="0">
                          <a:solidFill>
                            <a:srgbClr val="080808"/>
                          </a:solidFill>
                          <a:latin typeface="微软雅黑" panose="020B0503020204020204" pitchFamily="34" charset="-122"/>
                          <a:ea typeface="微软雅黑" panose="020B0503020204020204" pitchFamily="34" charset="-122"/>
                        </a:rPr>
                        <a:t>》</a:t>
                      </a:r>
                      <a:r>
                        <a:rPr lang="zh-CN" altLang="en-US" dirty="0">
                          <a:solidFill>
                            <a:srgbClr val="080808"/>
                          </a:solidFill>
                          <a:latin typeface="微软雅黑" panose="020B0503020204020204" pitchFamily="34" charset="-122"/>
                          <a:ea typeface="微软雅黑" panose="020B0503020204020204" pitchFamily="34" charset="-122"/>
                        </a:rPr>
                        <a:t>、</a:t>
                      </a:r>
                      <a:endParaRPr lang="en-US" altLang="zh-CN" dirty="0">
                        <a:solidFill>
                          <a:srgbClr val="080808"/>
                        </a:solidFill>
                        <a:latin typeface="微软雅黑" panose="020B0503020204020204" pitchFamily="34" charset="-122"/>
                        <a:ea typeface="微软雅黑" panose="020B0503020204020204" pitchFamily="34" charset="-122"/>
                      </a:endParaRPr>
                    </a:p>
                    <a:p>
                      <a:r>
                        <a:rPr lang="en-US" altLang="zh-CN" dirty="0">
                          <a:solidFill>
                            <a:srgbClr val="080808"/>
                          </a:solidFill>
                          <a:latin typeface="微软雅黑" panose="020B0503020204020204" pitchFamily="34" charset="-122"/>
                          <a:ea typeface="微软雅黑" panose="020B0503020204020204" pitchFamily="34" charset="-122"/>
                        </a:rPr>
                        <a:t>《</a:t>
                      </a:r>
                      <a:r>
                        <a:rPr lang="zh-CN" altLang="en-US" dirty="0">
                          <a:solidFill>
                            <a:srgbClr val="080808"/>
                          </a:solidFill>
                          <a:latin typeface="微软雅黑" panose="020B0503020204020204" pitchFamily="34" charset="-122"/>
                          <a:ea typeface="微软雅黑" panose="020B0503020204020204" pitchFamily="34" charset="-122"/>
                        </a:rPr>
                        <a:t>规训与惩罚</a:t>
                      </a:r>
                      <a:r>
                        <a:rPr lang="en-US" altLang="zh-CN" dirty="0">
                          <a:solidFill>
                            <a:srgbClr val="080808"/>
                          </a:solidFill>
                          <a:latin typeface="微软雅黑" panose="020B0503020204020204" pitchFamily="34" charset="-122"/>
                          <a:ea typeface="微软雅黑" panose="020B0503020204020204" pitchFamily="34" charset="-122"/>
                        </a:rPr>
                        <a:t>》</a:t>
                      </a:r>
                      <a:r>
                        <a:rPr lang="zh-CN" altLang="en-US" dirty="0">
                          <a:solidFill>
                            <a:srgbClr val="080808"/>
                          </a:solidFill>
                          <a:latin typeface="微软雅黑" panose="020B0503020204020204" pitchFamily="34" charset="-122"/>
                          <a:ea typeface="微软雅黑" panose="020B0503020204020204" pitchFamily="34" charset="-122"/>
                        </a:rPr>
                        <a:t>、</a:t>
                      </a:r>
                      <a:r>
                        <a:rPr lang="en-US" altLang="zh-CN" dirty="0">
                          <a:solidFill>
                            <a:srgbClr val="080808"/>
                          </a:solidFill>
                          <a:latin typeface="微软雅黑" panose="020B0503020204020204" pitchFamily="34" charset="-122"/>
                          <a:ea typeface="微软雅黑" panose="020B0503020204020204" pitchFamily="34" charset="-122"/>
                        </a:rPr>
                        <a:t>《</a:t>
                      </a:r>
                      <a:r>
                        <a:rPr lang="zh-CN" altLang="en-US" dirty="0">
                          <a:solidFill>
                            <a:srgbClr val="080808"/>
                          </a:solidFill>
                          <a:latin typeface="微软雅黑" panose="020B0503020204020204" pitchFamily="34" charset="-122"/>
                          <a:ea typeface="微软雅黑" panose="020B0503020204020204" pitchFamily="34" charset="-122"/>
                        </a:rPr>
                        <a:t>性史</a:t>
                      </a:r>
                      <a:r>
                        <a:rPr lang="en-US" altLang="zh-CN" dirty="0">
                          <a:solidFill>
                            <a:srgbClr val="080808"/>
                          </a:solidFill>
                          <a:latin typeface="微软雅黑" panose="020B0503020204020204" pitchFamily="34" charset="-122"/>
                          <a:ea typeface="微软雅黑" panose="020B0503020204020204" pitchFamily="34" charset="-122"/>
                        </a:rPr>
                        <a:t>》</a:t>
                      </a:r>
                      <a:endParaRPr lang="zh-CN" altLang="en-US" dirty="0">
                        <a:solidFill>
                          <a:srgbClr val="080808"/>
                        </a:solidFill>
                        <a:latin typeface="微软雅黑" panose="020B0503020204020204" pitchFamily="34" charset="-122"/>
                        <a:ea typeface="微软雅黑" panose="020B0503020204020204" pitchFamily="34"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7090">
                <a:tc>
                  <a:txBody>
                    <a:bodyPr/>
                    <a:lstStyle/>
                    <a:p>
                      <a:pPr algn="ctr">
                        <a:spcAft>
                          <a:spcPts val="0"/>
                        </a:spcAft>
                      </a:pP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安东尼</a:t>
                      </a:r>
                      <a:r>
                        <a:rPr lang="en-US" alt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吉登斯</a:t>
                      </a: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结构化理论</a:t>
                      </a:r>
                      <a:endPar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社会的构成</a:t>
                      </a: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民族</a:t>
                      </a: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国家与暴力</a:t>
                      </a: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现代性的后果</a:t>
                      </a: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en-US" altLang="zh-CN" sz="1800" b="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第三条道路</a:t>
                      </a:r>
                      <a:r>
                        <a:rPr lang="en-US" altLang="zh-CN" sz="1800" b="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a:t>
                      </a:r>
                      <a:endParaRPr lang="zh-CN" sz="1800" b="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92055">
                <a:tc>
                  <a:txBody>
                    <a:bodyPr/>
                    <a:lstStyle/>
                    <a:p>
                      <a:pPr algn="ctr">
                        <a:spcAft>
                          <a:spcPts val="0"/>
                        </a:spcAft>
                      </a:pP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尤尔根</a:t>
                      </a:r>
                      <a:r>
                        <a:rPr lang="en-US" alt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哈贝马斯</a:t>
                      </a: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沟通行动理论</a:t>
                      </a:r>
                      <a:endParaRPr lang="zh-CN"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altLang="zh-CN"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公共领域的结构转型</a:t>
                      </a:r>
                      <a:r>
                        <a:rPr lang="en-US" altLang="zh-CN" sz="180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作为意识形态的</a:t>
                      </a:r>
                      <a:endPar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科学技术</a:t>
                      </a:r>
                      <a:r>
                        <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合法性危机</a:t>
                      </a:r>
                      <a:r>
                        <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交往行动理论</a:t>
                      </a:r>
                      <a:r>
                        <a:rPr lang="en-US" alt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zh-CN" sz="18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8070">
                <a:tc>
                  <a:txBody>
                    <a:bodyPr/>
                    <a:lstStyle/>
                    <a:p>
                      <a:pPr algn="ctr">
                        <a:spcAft>
                          <a:spcPts val="0"/>
                        </a:spcAft>
                      </a:pP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皮埃尔</a:t>
                      </a:r>
                      <a:r>
                        <a:rPr lang="en-US" alt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rPr>
                        <a:t>布迪厄</a:t>
                      </a: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结构主义</a:t>
                      </a:r>
                      <a:endParaRPr lang="zh-CN" sz="19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实践理论大纲</a:t>
                      </a: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en-US" altLang="zh-CN" sz="1800" b="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区隔</a:t>
                      </a:r>
                      <a:r>
                        <a:rPr lang="en-US" altLang="zh-CN" sz="1800" b="0"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l">
                        <a:spcAft>
                          <a:spcPts val="0"/>
                        </a:spcAft>
                      </a:pP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国家精英</a:t>
                      </a: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实践与反思</a:t>
                      </a:r>
                      <a:r>
                        <a:rPr lang="en-US" alt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zh-CN" sz="18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8" name="组合 7"/>
          <p:cNvGrpSpPr/>
          <p:nvPr/>
        </p:nvGrpSpPr>
        <p:grpSpPr>
          <a:xfrm>
            <a:off x="9670641" y="34550"/>
            <a:ext cx="2400979" cy="2891209"/>
            <a:chOff x="8975406" y="-6702"/>
            <a:chExt cx="2851215" cy="3042109"/>
          </a:xfrm>
        </p:grpSpPr>
        <p:grpSp>
          <p:nvGrpSpPr>
            <p:cNvPr id="9" name="组合 8"/>
            <p:cNvGrpSpPr/>
            <p:nvPr/>
          </p:nvGrpSpPr>
          <p:grpSpPr>
            <a:xfrm>
              <a:off x="8975406" y="-6702"/>
              <a:ext cx="2851207" cy="2841738"/>
              <a:chOff x="8975421" y="22510"/>
              <a:chExt cx="2851207" cy="2841738"/>
            </a:xfrm>
          </p:grpSpPr>
          <p:sp>
            <p:nvSpPr>
              <p:cNvPr id="16" name="任意多边形: 形状 15"/>
              <p:cNvSpPr/>
              <p:nvPr/>
            </p:nvSpPr>
            <p:spPr>
              <a:xfrm>
                <a:off x="8975421" y="1244880"/>
                <a:ext cx="835082" cy="504035"/>
              </a:xfrm>
              <a:custGeom>
                <a:avLst/>
                <a:gdLst>
                  <a:gd name="connsiteX0" fmla="*/ 0 w 835082"/>
                  <a:gd name="connsiteY0" fmla="*/ 50404 h 504035"/>
                  <a:gd name="connsiteX1" fmla="*/ 50404 w 835082"/>
                  <a:gd name="connsiteY1" fmla="*/ 0 h 504035"/>
                  <a:gd name="connsiteX2" fmla="*/ 784679 w 835082"/>
                  <a:gd name="connsiteY2" fmla="*/ 0 h 504035"/>
                  <a:gd name="connsiteX3" fmla="*/ 835083 w 835082"/>
                  <a:gd name="connsiteY3" fmla="*/ 50404 h 504035"/>
                  <a:gd name="connsiteX4" fmla="*/ 835082 w 835082"/>
                  <a:gd name="connsiteY4" fmla="*/ 453632 h 504035"/>
                  <a:gd name="connsiteX5" fmla="*/ 784678 w 835082"/>
                  <a:gd name="connsiteY5" fmla="*/ 504036 h 504035"/>
                  <a:gd name="connsiteX6" fmla="*/ 50404 w 835082"/>
                  <a:gd name="connsiteY6" fmla="*/ 504035 h 504035"/>
                  <a:gd name="connsiteX7" fmla="*/ 0 w 835082"/>
                  <a:gd name="connsiteY7" fmla="*/ 453631 h 504035"/>
                  <a:gd name="connsiteX8" fmla="*/ 0 w 835082"/>
                  <a:gd name="connsiteY8" fmla="*/ 50404 h 50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5082" h="504035">
                    <a:moveTo>
                      <a:pt x="0" y="50404"/>
                    </a:moveTo>
                    <a:cubicBezTo>
                      <a:pt x="0" y="22567"/>
                      <a:pt x="22567" y="0"/>
                      <a:pt x="50404" y="0"/>
                    </a:cubicBezTo>
                    <a:lnTo>
                      <a:pt x="784679" y="0"/>
                    </a:lnTo>
                    <a:cubicBezTo>
                      <a:pt x="812516" y="0"/>
                      <a:pt x="835083" y="22567"/>
                      <a:pt x="835083" y="50404"/>
                    </a:cubicBezTo>
                    <a:cubicBezTo>
                      <a:pt x="835083" y="184813"/>
                      <a:pt x="835082" y="319223"/>
                      <a:pt x="835082" y="453632"/>
                    </a:cubicBezTo>
                    <a:cubicBezTo>
                      <a:pt x="835082" y="481469"/>
                      <a:pt x="812515" y="504036"/>
                      <a:pt x="784678" y="504036"/>
                    </a:cubicBezTo>
                    <a:lnTo>
                      <a:pt x="50404" y="504035"/>
                    </a:lnTo>
                    <a:cubicBezTo>
                      <a:pt x="22567" y="504035"/>
                      <a:pt x="0" y="481468"/>
                      <a:pt x="0" y="453631"/>
                    </a:cubicBezTo>
                    <a:lnTo>
                      <a:pt x="0" y="50404"/>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3653" tIns="23653" rIns="23653" bIns="23653"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主要流派</a:t>
                </a:r>
                <a:endParaRPr lang="zh-CN" altLang="en-US" sz="1400" kern="1200" dirty="0">
                  <a:solidFill>
                    <a:srgbClr val="003300"/>
                  </a:solidFill>
                </a:endParaRPr>
              </a:p>
            </p:txBody>
          </p:sp>
          <p:sp>
            <p:nvSpPr>
              <p:cNvPr id="17" name="任意多边形: 形状 16"/>
              <p:cNvSpPr/>
              <p:nvPr/>
            </p:nvSpPr>
            <p:spPr>
              <a:xfrm rot="18318884" flipV="1">
                <a:off x="9594765" y="704504"/>
                <a:ext cx="1255018" cy="134312"/>
              </a:xfrm>
              <a:custGeom>
                <a:avLst/>
                <a:gdLst>
                  <a:gd name="connsiteX0" fmla="*/ 0 w 518953"/>
                  <a:gd name="connsiteY0" fmla="*/ 27570 h 55141"/>
                  <a:gd name="connsiteX1" fmla="*/ 518953 w 518953"/>
                  <a:gd name="connsiteY1" fmla="*/ 27570 h 55141"/>
                </a:gdLst>
                <a:ahLst/>
                <a:cxnLst>
                  <a:cxn ang="0">
                    <a:pos x="connsiteX0" y="connsiteY0"/>
                  </a:cxn>
                  <a:cxn ang="0">
                    <a:pos x="connsiteX1" y="connsiteY1"/>
                  </a:cxn>
                </a:cxnLst>
                <a:rect l="l" t="t" r="r" b="b"/>
                <a:pathLst>
                  <a:path w="518953" h="55141">
                    <a:moveTo>
                      <a:pt x="0" y="27570"/>
                    </a:moveTo>
                    <a:lnTo>
                      <a:pt x="518953" y="2757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59202" tIns="14597" rIns="259203" bIns="14596"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003300"/>
                  </a:solidFill>
                </a:endParaRPr>
              </a:p>
            </p:txBody>
          </p:sp>
          <p:sp>
            <p:nvSpPr>
              <p:cNvPr id="18" name="任意多边形: 形状 17"/>
              <p:cNvSpPr/>
              <p:nvPr/>
            </p:nvSpPr>
            <p:spPr>
              <a:xfrm>
                <a:off x="10571485" y="22510"/>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a:ln w="12700" cap="flat" cmpd="sng" algn="ctr">
                <a:solidFill>
                  <a:srgbClr val="B99179">
                    <a:shade val="8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9418" tIns="19418" rIns="19418" bIns="19418" numCol="1" spcCol="1270" anchor="ctr" anchorCtr="0">
                <a:noAutofit/>
              </a:bodyPr>
              <a:lstStyle/>
              <a:p>
                <a:pPr algn="ctr" defTabSz="622300">
                  <a:lnSpc>
                    <a:spcPct val="90000"/>
                  </a:lnSpc>
                  <a:spcAft>
                    <a:spcPct val="35000"/>
                  </a:spcAft>
                </a:pPr>
                <a:r>
                  <a:rPr lang="zh-CN" altLang="en-US" sz="1400" dirty="0">
                    <a:solidFill>
                      <a:srgbClr val="003300"/>
                    </a:solidFill>
                  </a:rPr>
                  <a:t>芝加哥学派</a:t>
                </a:r>
                <a:endParaRPr lang="zh-CN" altLang="en-US" sz="1400" dirty="0">
                  <a:solidFill>
                    <a:srgbClr val="003300"/>
                  </a:solidFill>
                </a:endParaRPr>
              </a:p>
            </p:txBody>
          </p:sp>
          <p:sp>
            <p:nvSpPr>
              <p:cNvPr id="19" name="任意多边形: 形状 18"/>
              <p:cNvSpPr/>
              <p:nvPr/>
            </p:nvSpPr>
            <p:spPr>
              <a:xfrm>
                <a:off x="10571485" y="454342"/>
                <a:ext cx="1255128" cy="359436"/>
              </a:xfrm>
              <a:custGeom>
                <a:avLst/>
                <a:gdLst>
                  <a:gd name="connsiteX0" fmla="*/ 0 w 1255128"/>
                  <a:gd name="connsiteY0" fmla="*/ 35944 h 359436"/>
                  <a:gd name="connsiteX1" fmla="*/ 35944 w 1255128"/>
                  <a:gd name="connsiteY1" fmla="*/ 0 h 359436"/>
                  <a:gd name="connsiteX2" fmla="*/ 1219184 w 1255128"/>
                  <a:gd name="connsiteY2" fmla="*/ 0 h 359436"/>
                  <a:gd name="connsiteX3" fmla="*/ 1255128 w 1255128"/>
                  <a:gd name="connsiteY3" fmla="*/ 35944 h 359436"/>
                  <a:gd name="connsiteX4" fmla="*/ 1255128 w 1255128"/>
                  <a:gd name="connsiteY4" fmla="*/ 323492 h 359436"/>
                  <a:gd name="connsiteX5" fmla="*/ 1219184 w 1255128"/>
                  <a:gd name="connsiteY5" fmla="*/ 359436 h 359436"/>
                  <a:gd name="connsiteX6" fmla="*/ 35944 w 1255128"/>
                  <a:gd name="connsiteY6" fmla="*/ 359436 h 359436"/>
                  <a:gd name="connsiteX7" fmla="*/ 0 w 1255128"/>
                  <a:gd name="connsiteY7" fmla="*/ 323492 h 359436"/>
                  <a:gd name="connsiteX8" fmla="*/ 0 w 1255128"/>
                  <a:gd name="connsiteY8" fmla="*/ 35944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28" h="359436">
                    <a:moveTo>
                      <a:pt x="0" y="35944"/>
                    </a:moveTo>
                    <a:cubicBezTo>
                      <a:pt x="0" y="16093"/>
                      <a:pt x="16093" y="0"/>
                      <a:pt x="35944" y="0"/>
                    </a:cubicBezTo>
                    <a:lnTo>
                      <a:pt x="1219184" y="0"/>
                    </a:lnTo>
                    <a:cubicBezTo>
                      <a:pt x="1239035" y="0"/>
                      <a:pt x="1255128" y="16093"/>
                      <a:pt x="1255128" y="35944"/>
                    </a:cubicBezTo>
                    <a:lnTo>
                      <a:pt x="1255128" y="323492"/>
                    </a:lnTo>
                    <a:cubicBezTo>
                      <a:pt x="1255128" y="343343"/>
                      <a:pt x="1239035" y="359436"/>
                      <a:pt x="1219184" y="359436"/>
                    </a:cubicBezTo>
                    <a:lnTo>
                      <a:pt x="35944" y="359436"/>
                    </a:lnTo>
                    <a:cubicBezTo>
                      <a:pt x="16093" y="359436"/>
                      <a:pt x="0" y="343343"/>
                      <a:pt x="0" y="323492"/>
                    </a:cubicBezTo>
                    <a:lnTo>
                      <a:pt x="0" y="35944"/>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algn="ctr" defTabSz="622300">
                  <a:lnSpc>
                    <a:spcPct val="90000"/>
                  </a:lnSpc>
                  <a:spcAft>
                    <a:spcPct val="35000"/>
                  </a:spcAft>
                </a:pPr>
                <a:r>
                  <a:rPr lang="zh-CN" altLang="en-US" sz="1400" dirty="0">
                    <a:solidFill>
                      <a:srgbClr val="003300"/>
                    </a:solidFill>
                  </a:rPr>
                  <a:t>结构功能论</a:t>
                </a:r>
                <a:endParaRPr lang="zh-CN" altLang="en-US" sz="1400" dirty="0">
                  <a:solidFill>
                    <a:srgbClr val="003300"/>
                  </a:solidFill>
                </a:endParaRPr>
              </a:p>
            </p:txBody>
          </p:sp>
          <p:sp>
            <p:nvSpPr>
              <p:cNvPr id="20" name="任意多边形: 形状 19"/>
              <p:cNvSpPr/>
              <p:nvPr/>
            </p:nvSpPr>
            <p:spPr>
              <a:xfrm rot="3282258">
                <a:off x="9545963" y="2064925"/>
                <a:ext cx="1271483" cy="327164"/>
              </a:xfrm>
              <a:custGeom>
                <a:avLst/>
                <a:gdLst>
                  <a:gd name="connsiteX0" fmla="*/ 0 w 519196"/>
                  <a:gd name="connsiteY0" fmla="*/ 27570 h 55141"/>
                  <a:gd name="connsiteX1" fmla="*/ 519196 w 519196"/>
                  <a:gd name="connsiteY1" fmla="*/ 27570 h 55141"/>
                </a:gdLst>
                <a:ahLst/>
                <a:cxnLst>
                  <a:cxn ang="0">
                    <a:pos x="connsiteX0" y="connsiteY0"/>
                  </a:cxn>
                  <a:cxn ang="0">
                    <a:pos x="connsiteX1" y="connsiteY1"/>
                  </a:cxn>
                </a:cxnLst>
                <a:rect l="l" t="t" r="r" b="b"/>
                <a:pathLst>
                  <a:path w="519196" h="55141">
                    <a:moveTo>
                      <a:pt x="0" y="27570"/>
                    </a:moveTo>
                    <a:lnTo>
                      <a:pt x="519196" y="27570"/>
                    </a:lnTo>
                  </a:path>
                </a:pathLst>
              </a:custGeom>
              <a:noFill/>
            </p:spPr>
            <p:style>
              <a:lnRef idx="2">
                <a:schemeClr val="accent2">
                  <a:shade val="60000"/>
                  <a:hueOff val="0"/>
                  <a:satOff val="0"/>
                  <a:lumOff val="0"/>
                  <a:alphaOff val="0"/>
                </a:schemeClr>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259317" tIns="14590" rIns="259319" bIns="14591" numCol="1" spcCol="1270" anchor="ctr" anchorCtr="0">
                <a:noAutofit/>
              </a:bodyPr>
              <a:lstStyle/>
              <a:p>
                <a:pPr marL="0" lvl="0" indent="0" algn="ctr" defTabSz="622300">
                  <a:lnSpc>
                    <a:spcPct val="90000"/>
                  </a:lnSpc>
                  <a:spcBef>
                    <a:spcPct val="0"/>
                  </a:spcBef>
                  <a:spcAft>
                    <a:spcPct val="35000"/>
                  </a:spcAft>
                  <a:buNone/>
                </a:pPr>
                <a:endParaRPr lang="zh-CN" altLang="en-US" sz="1400" kern="1200">
                  <a:solidFill>
                    <a:srgbClr val="003300"/>
                  </a:solidFill>
                </a:endParaRPr>
              </a:p>
            </p:txBody>
          </p:sp>
          <p:sp>
            <p:nvSpPr>
              <p:cNvPr id="21" name="任意多边形: 形状 20"/>
              <p:cNvSpPr/>
              <p:nvPr/>
            </p:nvSpPr>
            <p:spPr>
              <a:xfrm>
                <a:off x="10571485" y="870027"/>
                <a:ext cx="1255143" cy="374987"/>
              </a:xfrm>
              <a:custGeom>
                <a:avLst/>
                <a:gdLst>
                  <a:gd name="connsiteX0" fmla="*/ 0 w 1255143"/>
                  <a:gd name="connsiteY0" fmla="*/ 37499 h 374987"/>
                  <a:gd name="connsiteX1" fmla="*/ 37499 w 1255143"/>
                  <a:gd name="connsiteY1" fmla="*/ 0 h 374987"/>
                  <a:gd name="connsiteX2" fmla="*/ 1217644 w 1255143"/>
                  <a:gd name="connsiteY2" fmla="*/ 0 h 374987"/>
                  <a:gd name="connsiteX3" fmla="*/ 1255143 w 1255143"/>
                  <a:gd name="connsiteY3" fmla="*/ 37499 h 374987"/>
                  <a:gd name="connsiteX4" fmla="*/ 1255143 w 1255143"/>
                  <a:gd name="connsiteY4" fmla="*/ 337488 h 374987"/>
                  <a:gd name="connsiteX5" fmla="*/ 1217644 w 1255143"/>
                  <a:gd name="connsiteY5" fmla="*/ 374987 h 374987"/>
                  <a:gd name="connsiteX6" fmla="*/ 37499 w 1255143"/>
                  <a:gd name="connsiteY6" fmla="*/ 374987 h 374987"/>
                  <a:gd name="connsiteX7" fmla="*/ 0 w 1255143"/>
                  <a:gd name="connsiteY7" fmla="*/ 337488 h 374987"/>
                  <a:gd name="connsiteX8" fmla="*/ 0 w 1255143"/>
                  <a:gd name="connsiteY8" fmla="*/ 37499 h 37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43" h="374987">
                    <a:moveTo>
                      <a:pt x="0" y="37499"/>
                    </a:moveTo>
                    <a:cubicBezTo>
                      <a:pt x="0" y="16789"/>
                      <a:pt x="16789" y="0"/>
                      <a:pt x="37499" y="0"/>
                    </a:cubicBezTo>
                    <a:lnTo>
                      <a:pt x="1217644" y="0"/>
                    </a:lnTo>
                    <a:cubicBezTo>
                      <a:pt x="1238354" y="0"/>
                      <a:pt x="1255143" y="16789"/>
                      <a:pt x="1255143" y="37499"/>
                    </a:cubicBezTo>
                    <a:lnTo>
                      <a:pt x="1255143" y="337488"/>
                    </a:lnTo>
                    <a:cubicBezTo>
                      <a:pt x="1255143" y="358198"/>
                      <a:pt x="1238354" y="374987"/>
                      <a:pt x="1217644" y="374987"/>
                    </a:cubicBezTo>
                    <a:lnTo>
                      <a:pt x="37499" y="374987"/>
                    </a:lnTo>
                    <a:cubicBezTo>
                      <a:pt x="16789" y="374987"/>
                      <a:pt x="0" y="358198"/>
                      <a:pt x="0" y="337488"/>
                    </a:cubicBezTo>
                    <a:lnTo>
                      <a:pt x="0" y="37499"/>
                    </a:lnTo>
                    <a:close/>
                  </a:path>
                </a:pathLst>
              </a:custGeom>
              <a:solidFill>
                <a:srgbClr val="C00000"/>
              </a:solid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algn="ctr" defTabSz="622300">
                  <a:lnSpc>
                    <a:spcPct val="90000"/>
                  </a:lnSpc>
                  <a:spcAft>
                    <a:spcPct val="35000"/>
                  </a:spcAft>
                </a:pPr>
                <a:r>
                  <a:rPr lang="zh-CN" altLang="en-US" sz="1400" dirty="0">
                    <a:solidFill>
                      <a:schemeClr val="bg1"/>
                    </a:solidFill>
                  </a:rPr>
                  <a:t>冲突理论</a:t>
                </a:r>
                <a:endParaRPr lang="zh-CN" altLang="en-US" sz="1400" dirty="0">
                  <a:solidFill>
                    <a:schemeClr val="bg1"/>
                  </a:solidFill>
                </a:endParaRPr>
              </a:p>
            </p:txBody>
          </p:sp>
        </p:grpSp>
        <p:sp>
          <p:nvSpPr>
            <p:cNvPr id="10" name="任意多边形: 形状 9"/>
            <p:cNvSpPr/>
            <p:nvPr/>
          </p:nvSpPr>
          <p:spPr>
            <a:xfrm>
              <a:off x="10571485" y="1326561"/>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交换理论</a:t>
              </a:r>
              <a:endParaRPr lang="zh-CN" altLang="en-US" sz="1400" kern="1200" dirty="0">
                <a:solidFill>
                  <a:srgbClr val="003300"/>
                </a:solidFill>
              </a:endParaRPr>
            </a:p>
          </p:txBody>
        </p:sp>
        <p:sp>
          <p:nvSpPr>
            <p:cNvPr id="13" name="任意多边形: 形状 12"/>
            <p:cNvSpPr/>
            <p:nvPr/>
          </p:nvSpPr>
          <p:spPr>
            <a:xfrm>
              <a:off x="10571485" y="1758393"/>
              <a:ext cx="1255128" cy="359436"/>
            </a:xfrm>
            <a:custGeom>
              <a:avLst/>
              <a:gdLst>
                <a:gd name="connsiteX0" fmla="*/ 0 w 1255128"/>
                <a:gd name="connsiteY0" fmla="*/ 35944 h 359436"/>
                <a:gd name="connsiteX1" fmla="*/ 35944 w 1255128"/>
                <a:gd name="connsiteY1" fmla="*/ 0 h 359436"/>
                <a:gd name="connsiteX2" fmla="*/ 1219184 w 1255128"/>
                <a:gd name="connsiteY2" fmla="*/ 0 h 359436"/>
                <a:gd name="connsiteX3" fmla="*/ 1255128 w 1255128"/>
                <a:gd name="connsiteY3" fmla="*/ 35944 h 359436"/>
                <a:gd name="connsiteX4" fmla="*/ 1255128 w 1255128"/>
                <a:gd name="connsiteY4" fmla="*/ 323492 h 359436"/>
                <a:gd name="connsiteX5" fmla="*/ 1219184 w 1255128"/>
                <a:gd name="connsiteY5" fmla="*/ 359436 h 359436"/>
                <a:gd name="connsiteX6" fmla="*/ 35944 w 1255128"/>
                <a:gd name="connsiteY6" fmla="*/ 359436 h 359436"/>
                <a:gd name="connsiteX7" fmla="*/ 0 w 1255128"/>
                <a:gd name="connsiteY7" fmla="*/ 323492 h 359436"/>
                <a:gd name="connsiteX8" fmla="*/ 0 w 1255128"/>
                <a:gd name="connsiteY8" fmla="*/ 35944 h 3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28" h="359436">
                  <a:moveTo>
                    <a:pt x="0" y="35944"/>
                  </a:moveTo>
                  <a:cubicBezTo>
                    <a:pt x="0" y="16093"/>
                    <a:pt x="16093" y="0"/>
                    <a:pt x="35944" y="0"/>
                  </a:cubicBezTo>
                  <a:lnTo>
                    <a:pt x="1219184" y="0"/>
                  </a:lnTo>
                  <a:cubicBezTo>
                    <a:pt x="1239035" y="0"/>
                    <a:pt x="1255128" y="16093"/>
                    <a:pt x="1255128" y="35944"/>
                  </a:cubicBezTo>
                  <a:lnTo>
                    <a:pt x="1255128" y="323492"/>
                  </a:lnTo>
                  <a:cubicBezTo>
                    <a:pt x="1255128" y="343343"/>
                    <a:pt x="1239035" y="359436"/>
                    <a:pt x="1219184" y="359436"/>
                  </a:cubicBezTo>
                  <a:lnTo>
                    <a:pt x="35944" y="359436"/>
                  </a:lnTo>
                  <a:cubicBezTo>
                    <a:pt x="16093" y="359436"/>
                    <a:pt x="0" y="343343"/>
                    <a:pt x="0" y="323492"/>
                  </a:cubicBezTo>
                  <a:lnTo>
                    <a:pt x="0" y="35944"/>
                  </a:lnTo>
                  <a:close/>
                </a:path>
              </a:pathLst>
            </a:custGeom>
            <a:noFill/>
            <a:ln w="12700" cap="flat" cmpd="sng" algn="ctr">
              <a:solidFill>
                <a:srgbClr val="B99179">
                  <a:shade val="8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19418" tIns="19418" rIns="19418" bIns="1941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符号互动论</a:t>
              </a:r>
              <a:endParaRPr lang="zh-CN" altLang="en-US" sz="1400" kern="1200" dirty="0">
                <a:solidFill>
                  <a:srgbClr val="003300"/>
                </a:solidFill>
              </a:endParaRPr>
            </a:p>
          </p:txBody>
        </p:sp>
        <p:sp>
          <p:nvSpPr>
            <p:cNvPr id="14" name="任意多边形: 形状 13"/>
            <p:cNvSpPr/>
            <p:nvPr/>
          </p:nvSpPr>
          <p:spPr>
            <a:xfrm>
              <a:off x="10571485" y="2163138"/>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dirty="0">
                  <a:solidFill>
                    <a:srgbClr val="003300"/>
                  </a:solidFill>
                </a:rPr>
                <a:t>社会批判理论</a:t>
              </a:r>
              <a:endParaRPr lang="zh-CN" altLang="en-US" sz="1400" kern="1200" dirty="0">
                <a:solidFill>
                  <a:srgbClr val="003300"/>
                </a:solidFill>
              </a:endParaRPr>
            </a:p>
          </p:txBody>
        </p:sp>
        <p:sp>
          <p:nvSpPr>
            <p:cNvPr id="15" name="任意多边形: 形状 14"/>
            <p:cNvSpPr/>
            <p:nvPr/>
          </p:nvSpPr>
          <p:spPr>
            <a:xfrm>
              <a:off x="10571470" y="2659824"/>
              <a:ext cx="1255136" cy="375583"/>
            </a:xfrm>
            <a:custGeom>
              <a:avLst/>
              <a:gdLst>
                <a:gd name="connsiteX0" fmla="*/ 0 w 1255136"/>
                <a:gd name="connsiteY0" fmla="*/ 37558 h 375583"/>
                <a:gd name="connsiteX1" fmla="*/ 37558 w 1255136"/>
                <a:gd name="connsiteY1" fmla="*/ 0 h 375583"/>
                <a:gd name="connsiteX2" fmla="*/ 1217578 w 1255136"/>
                <a:gd name="connsiteY2" fmla="*/ 0 h 375583"/>
                <a:gd name="connsiteX3" fmla="*/ 1255136 w 1255136"/>
                <a:gd name="connsiteY3" fmla="*/ 37558 h 375583"/>
                <a:gd name="connsiteX4" fmla="*/ 1255136 w 1255136"/>
                <a:gd name="connsiteY4" fmla="*/ 338025 h 375583"/>
                <a:gd name="connsiteX5" fmla="*/ 1217578 w 1255136"/>
                <a:gd name="connsiteY5" fmla="*/ 375583 h 375583"/>
                <a:gd name="connsiteX6" fmla="*/ 37558 w 1255136"/>
                <a:gd name="connsiteY6" fmla="*/ 375583 h 375583"/>
                <a:gd name="connsiteX7" fmla="*/ 0 w 1255136"/>
                <a:gd name="connsiteY7" fmla="*/ 338025 h 375583"/>
                <a:gd name="connsiteX8" fmla="*/ 0 w 1255136"/>
                <a:gd name="connsiteY8" fmla="*/ 37558 h 37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5136" h="375583">
                  <a:moveTo>
                    <a:pt x="0" y="37558"/>
                  </a:moveTo>
                  <a:cubicBezTo>
                    <a:pt x="0" y="16815"/>
                    <a:pt x="16815" y="0"/>
                    <a:pt x="37558" y="0"/>
                  </a:cubicBezTo>
                  <a:lnTo>
                    <a:pt x="1217578" y="0"/>
                  </a:lnTo>
                  <a:cubicBezTo>
                    <a:pt x="1238321" y="0"/>
                    <a:pt x="1255136" y="16815"/>
                    <a:pt x="1255136" y="37558"/>
                  </a:cubicBezTo>
                  <a:lnTo>
                    <a:pt x="1255136" y="338025"/>
                  </a:lnTo>
                  <a:cubicBezTo>
                    <a:pt x="1255136" y="358768"/>
                    <a:pt x="1238321" y="375583"/>
                    <a:pt x="1217578" y="375583"/>
                  </a:cubicBezTo>
                  <a:lnTo>
                    <a:pt x="37558" y="375583"/>
                  </a:lnTo>
                  <a:cubicBezTo>
                    <a:pt x="16815" y="375583"/>
                    <a:pt x="0" y="358768"/>
                    <a:pt x="0" y="338025"/>
                  </a:cubicBezTo>
                  <a:lnTo>
                    <a:pt x="0" y="37558"/>
                  </a:lnTo>
                  <a:close/>
                </a:path>
              </a:pathLst>
            </a:custGeom>
            <a:noFill/>
          </p:spPr>
          <p:style>
            <a:lnRef idx="2">
              <a:schemeClr val="accent2">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890" tIns="19890" rIns="19890" bIns="19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rgbClr val="003300"/>
                  </a:solidFill>
                </a:rPr>
                <a:t>当代理论流派</a:t>
              </a:r>
              <a:endParaRPr lang="zh-CN" altLang="en-US" sz="1400" kern="1200" dirty="0">
                <a:solidFill>
                  <a:srgbClr val="003300"/>
                </a:solidFill>
              </a:endParaRPr>
            </a:p>
          </p:txBody>
        </p:sp>
      </p:grpSp>
      <p:sp>
        <p:nvSpPr>
          <p:cNvPr id="11" name="文本框 10"/>
          <p:cNvSpPr txBox="1"/>
          <p:nvPr/>
        </p:nvSpPr>
        <p:spPr>
          <a:xfrm>
            <a:off x="901065" y="21590"/>
            <a:ext cx="5137785" cy="368300"/>
          </a:xfrm>
          <a:prstGeom prst="rect">
            <a:avLst/>
          </a:prstGeom>
          <a:noFill/>
        </p:spPr>
        <p:txBody>
          <a:bodyPr wrap="square" rtlCol="0" anchor="t">
            <a:spAutoFit/>
          </a:bodyPr>
          <a:p>
            <a:r>
              <a:rPr lang="zh-CN" altLang="en-US" dirty="0">
                <a:solidFill>
                  <a:schemeClr val="bg1">
                    <a:lumMod val="95000"/>
                  </a:schemeClr>
                </a:solidFill>
              </a:rPr>
              <a:t>1.2.7七、当代社会学理论的代表人物</a:t>
            </a:r>
            <a:endParaRPr lang="zh-CN" altLang="en-US" dirty="0">
              <a:solidFill>
                <a:schemeClr val="bg1">
                  <a:lumMod val="95000"/>
                </a:schemeClr>
              </a:solidFill>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grpSp>
      <p:sp>
        <p:nvSpPr>
          <p:cNvPr id="232" name="矩形 231"/>
          <p:cNvSpPr/>
          <p:nvPr/>
        </p:nvSpPr>
        <p:spPr>
          <a:xfrm>
            <a:off x="1006436" y="1697712"/>
            <a:ext cx="10922622" cy="4459041"/>
          </a:xfrm>
          <a:prstGeom prst="rect">
            <a:avLst/>
          </a:prstGeom>
        </p:spPr>
        <p:txBody>
          <a:bodyPr wrap="square">
            <a:spAutoFit/>
          </a:bodyPr>
          <a:lstStyle/>
          <a:p>
            <a:pPr>
              <a:lnSpc>
                <a:spcPct val="150000"/>
              </a:lnSpc>
            </a:pPr>
            <a:r>
              <a:rPr lang="en-US" altLang="zh-CN" sz="2400" b="1" dirty="0">
                <a:solidFill>
                  <a:srgbClr val="55595B">
                    <a:lumMod val="50000"/>
                  </a:srgbClr>
                </a:solidFill>
                <a:latin typeface="微软雅黑" panose="020B0503020204020204" pitchFamily="34" charset="-122"/>
                <a:ea typeface="微软雅黑" panose="020B0503020204020204" pitchFamily="34" charset="-122"/>
              </a:rPr>
              <a:t>【</a:t>
            </a:r>
            <a:r>
              <a:rPr lang="zh-CN" altLang="en-US" sz="2400" b="1" dirty="0">
                <a:solidFill>
                  <a:srgbClr val="55595B">
                    <a:lumMod val="50000"/>
                  </a:srgbClr>
                </a:solidFill>
                <a:latin typeface="微软雅黑" panose="020B0503020204020204" pitchFamily="34" charset="-122"/>
                <a:ea typeface="微软雅黑" panose="020B0503020204020204" pitchFamily="34" charset="-122"/>
              </a:rPr>
              <a:t>单选题</a:t>
            </a:r>
            <a:r>
              <a:rPr lang="en-US" altLang="zh-CN" sz="2400" b="1" dirty="0">
                <a:solidFill>
                  <a:srgbClr val="55595B">
                    <a:lumMod val="50000"/>
                  </a:srgbClr>
                </a:solidFill>
                <a:latin typeface="微软雅黑" panose="020B0503020204020204" pitchFamily="34" charset="-122"/>
                <a:ea typeface="微软雅黑" panose="020B0503020204020204" pitchFamily="34" charset="-122"/>
              </a:rPr>
              <a:t>】</a:t>
            </a: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080808"/>
                </a:solidFill>
                <a:latin typeface="微软雅黑" panose="020B0503020204020204" pitchFamily="34" charset="-122"/>
                <a:ea typeface="微软雅黑" panose="020B0503020204020204" pitchFamily="34" charset="-122"/>
              </a:rPr>
              <a:t>1.</a:t>
            </a:r>
            <a:r>
              <a:rPr lang="zh-CN" altLang="zh-CN" sz="2400" dirty="0">
                <a:solidFill>
                  <a:srgbClr val="080808"/>
                </a:solidFill>
                <a:latin typeface="微软雅黑" panose="020B0503020204020204" pitchFamily="34" charset="-122"/>
                <a:ea typeface="微软雅黑" panose="020B0503020204020204" pitchFamily="34" charset="-122"/>
              </a:rPr>
              <a:t>艾尔弗雷德</a:t>
            </a:r>
            <a:r>
              <a:rPr lang="en-US" altLang="zh-CN" sz="2400"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080808"/>
                </a:solidFill>
                <a:latin typeface="微软雅黑" panose="020B0503020204020204" pitchFamily="34" charset="-122"/>
                <a:ea typeface="微软雅黑" panose="020B0503020204020204" pitchFamily="34" charset="-122"/>
              </a:rPr>
              <a:t>舒茨的代表著作之一是</a:t>
            </a:r>
            <a:r>
              <a:rPr lang="zh-CN" altLang="en-US" sz="2400" dirty="0">
                <a:solidFill>
                  <a:srgbClr val="080808"/>
                </a:solidFill>
                <a:latin typeface="微软雅黑" panose="020B0503020204020204" pitchFamily="34" charset="-122"/>
                <a:ea typeface="微软雅黑" panose="020B0503020204020204" pitchFamily="34" charset="-122"/>
              </a:rPr>
              <a:t>（      ）</a:t>
            </a:r>
            <a:br>
              <a:rPr lang="en-US" altLang="zh-CN" sz="2400" dirty="0">
                <a:solidFill>
                  <a:srgbClr val="080808"/>
                </a:solidFill>
                <a:latin typeface="微软雅黑" panose="020B0503020204020204" pitchFamily="34" charset="-122"/>
                <a:ea typeface="微软雅黑" panose="020B0503020204020204" pitchFamily="34" charset="-122"/>
              </a:rPr>
            </a:br>
            <a:r>
              <a:rPr lang="en-US" altLang="zh-CN" sz="2400" dirty="0">
                <a:solidFill>
                  <a:srgbClr val="080808"/>
                </a:solidFill>
                <a:latin typeface="微软雅黑" panose="020B0503020204020204" pitchFamily="34" charset="-122"/>
                <a:ea typeface="微软雅黑" panose="020B0503020204020204" pitchFamily="34" charset="-122"/>
              </a:rPr>
              <a:t>A.</a:t>
            </a:r>
            <a:r>
              <a:rPr lang="zh-CN" altLang="zh-CN" sz="2400" dirty="0">
                <a:solidFill>
                  <a:srgbClr val="080808"/>
                </a:solidFill>
                <a:latin typeface="微软雅黑" panose="020B0503020204020204" pitchFamily="34" charset="-122"/>
                <a:ea typeface="微软雅黑" panose="020B0503020204020204" pitchFamily="34" charset="-122"/>
              </a:rPr>
              <a:t>《现代性的后果》</a:t>
            </a:r>
            <a:r>
              <a:rPr lang="en-US" altLang="zh-CN" sz="2400" dirty="0">
                <a:solidFill>
                  <a:srgbClr val="080808"/>
                </a:solidFill>
                <a:latin typeface="微软雅黑" panose="020B0503020204020204" pitchFamily="34" charset="-122"/>
                <a:ea typeface="微软雅黑" panose="020B0503020204020204" pitchFamily="34" charset="-122"/>
              </a:rPr>
              <a:t> B.</a:t>
            </a:r>
            <a:r>
              <a:rPr lang="zh-CN" altLang="zh-CN" sz="2400" dirty="0">
                <a:solidFill>
                  <a:srgbClr val="080808"/>
                </a:solidFill>
                <a:latin typeface="微软雅黑" panose="020B0503020204020204" pitchFamily="34" charset="-122"/>
                <a:ea typeface="微软雅黑" panose="020B0503020204020204" pitchFamily="34" charset="-122"/>
              </a:rPr>
              <a:t>《社会世界的现象学》</a:t>
            </a:r>
            <a:br>
              <a:rPr lang="en-US" altLang="zh-CN" sz="2400" dirty="0">
                <a:solidFill>
                  <a:srgbClr val="080808"/>
                </a:solidFill>
                <a:latin typeface="微软雅黑" panose="020B0503020204020204" pitchFamily="34" charset="-122"/>
                <a:ea typeface="微软雅黑" panose="020B0503020204020204" pitchFamily="34" charset="-122"/>
              </a:rPr>
            </a:br>
            <a:r>
              <a:rPr lang="en-US" altLang="zh-CN" sz="2400" dirty="0">
                <a:solidFill>
                  <a:srgbClr val="080808"/>
                </a:solidFill>
                <a:latin typeface="微软雅黑" panose="020B0503020204020204" pitchFamily="34" charset="-122"/>
                <a:ea typeface="微软雅黑" panose="020B0503020204020204" pitchFamily="34" charset="-122"/>
              </a:rPr>
              <a:t>C.</a:t>
            </a:r>
            <a:r>
              <a:rPr lang="zh-CN" altLang="zh-CN" sz="2400" dirty="0">
                <a:solidFill>
                  <a:srgbClr val="080808"/>
                </a:solidFill>
                <a:latin typeface="微软雅黑" panose="020B0503020204020204" pitchFamily="34" charset="-122"/>
                <a:ea typeface="微软雅黑" panose="020B0503020204020204" pitchFamily="34" charset="-122"/>
              </a:rPr>
              <a:t>《规则与惩罚》</a:t>
            </a:r>
            <a:r>
              <a:rPr lang="en-US" altLang="zh-CN" sz="2400" dirty="0">
                <a:solidFill>
                  <a:srgbClr val="080808"/>
                </a:solidFill>
                <a:latin typeface="微软雅黑" panose="020B0503020204020204" pitchFamily="34" charset="-122"/>
                <a:ea typeface="微软雅黑" panose="020B0503020204020204" pitchFamily="34" charset="-122"/>
              </a:rPr>
              <a:t>     D.</a:t>
            </a:r>
            <a:r>
              <a:rPr lang="zh-CN" altLang="zh-CN" sz="2400" dirty="0">
                <a:solidFill>
                  <a:srgbClr val="080808"/>
                </a:solidFill>
                <a:latin typeface="微软雅黑" panose="020B0503020204020204" pitchFamily="34" charset="-122"/>
                <a:ea typeface="微软雅黑" panose="020B0503020204020204" pitchFamily="34" charset="-122"/>
              </a:rPr>
              <a:t>《疯掉与文明》</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rgbClr val="55595B">
                  <a:lumMod val="50000"/>
                </a:srgb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52830" y="34290"/>
            <a:ext cx="4692650" cy="368300"/>
          </a:xfrm>
          <a:prstGeom prst="rect">
            <a:avLst/>
          </a:prstGeom>
          <a:noFill/>
        </p:spPr>
        <p:txBody>
          <a:bodyPr wrap="square" rtlCol="0" anchor="t">
            <a:spAutoFit/>
          </a:bodyPr>
          <a:lstStyle/>
          <a:p>
            <a:r>
              <a:rPr lang="zh-CN" altLang="en-US">
                <a:noFill/>
              </a:rPr>
              <a:t>1.2.7七、当代社会学理论的代表人物</a:t>
            </a:r>
            <a:endParaRPr lang="zh-CN" altLang="en-US">
              <a:noFill/>
            </a:endParaRPr>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grpSp>
      <p:sp>
        <p:nvSpPr>
          <p:cNvPr id="232" name="矩形 231"/>
          <p:cNvSpPr/>
          <p:nvPr/>
        </p:nvSpPr>
        <p:spPr>
          <a:xfrm>
            <a:off x="1006436" y="1697712"/>
            <a:ext cx="10922622" cy="4459041"/>
          </a:xfrm>
          <a:prstGeom prst="rect">
            <a:avLst/>
          </a:prstGeom>
        </p:spPr>
        <p:txBody>
          <a:bodyPr wrap="square">
            <a:spAutoFit/>
          </a:bodyPr>
          <a:lstStyle/>
          <a:p>
            <a:pPr>
              <a:lnSpc>
                <a:spcPct val="150000"/>
              </a:lnSpc>
            </a:pPr>
            <a:r>
              <a:rPr lang="en-US" altLang="zh-CN" sz="2400" b="1" dirty="0">
                <a:solidFill>
                  <a:srgbClr val="55595B">
                    <a:lumMod val="50000"/>
                  </a:srgbClr>
                </a:solidFill>
                <a:latin typeface="微软雅黑" panose="020B0503020204020204" pitchFamily="34" charset="-122"/>
                <a:ea typeface="微软雅黑" panose="020B0503020204020204" pitchFamily="34" charset="-122"/>
              </a:rPr>
              <a:t>【</a:t>
            </a:r>
            <a:r>
              <a:rPr lang="zh-CN" altLang="en-US" sz="2400" b="1" dirty="0">
                <a:solidFill>
                  <a:srgbClr val="55595B">
                    <a:lumMod val="50000"/>
                  </a:srgbClr>
                </a:solidFill>
                <a:latin typeface="微软雅黑" panose="020B0503020204020204" pitchFamily="34" charset="-122"/>
                <a:ea typeface="微软雅黑" panose="020B0503020204020204" pitchFamily="34" charset="-122"/>
              </a:rPr>
              <a:t>单选题</a:t>
            </a:r>
            <a:r>
              <a:rPr lang="en-US" altLang="zh-CN" sz="2400" b="1" dirty="0">
                <a:solidFill>
                  <a:srgbClr val="55595B">
                    <a:lumMod val="50000"/>
                  </a:srgbClr>
                </a:solidFill>
                <a:latin typeface="微软雅黑" panose="020B0503020204020204" pitchFamily="34" charset="-122"/>
                <a:ea typeface="微软雅黑" panose="020B0503020204020204" pitchFamily="34" charset="-122"/>
              </a:rPr>
              <a:t>】</a:t>
            </a: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080808"/>
                </a:solidFill>
                <a:latin typeface="微软雅黑" panose="020B0503020204020204" pitchFamily="34" charset="-122"/>
                <a:ea typeface="微软雅黑" panose="020B0503020204020204" pitchFamily="34" charset="-122"/>
              </a:rPr>
              <a:t>1.</a:t>
            </a:r>
            <a:r>
              <a:rPr lang="zh-CN" altLang="zh-CN" sz="2400" dirty="0">
                <a:solidFill>
                  <a:srgbClr val="080808"/>
                </a:solidFill>
                <a:latin typeface="微软雅黑" panose="020B0503020204020204" pitchFamily="34" charset="-122"/>
                <a:ea typeface="微软雅黑" panose="020B0503020204020204" pitchFamily="34" charset="-122"/>
              </a:rPr>
              <a:t>艾尔弗雷德</a:t>
            </a:r>
            <a:r>
              <a:rPr lang="en-US" altLang="zh-CN" sz="2400"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080808"/>
                </a:solidFill>
                <a:latin typeface="微软雅黑" panose="020B0503020204020204" pitchFamily="34" charset="-122"/>
                <a:ea typeface="微软雅黑" panose="020B0503020204020204" pitchFamily="34" charset="-122"/>
              </a:rPr>
              <a:t>舒茨的代表著作之一是</a:t>
            </a:r>
            <a:r>
              <a:rPr lang="zh-CN" altLang="en-US" sz="2400" dirty="0">
                <a:solidFill>
                  <a:srgbClr val="080808"/>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微软雅黑" panose="020B0503020204020204" pitchFamily="34" charset="-122"/>
                <a:ea typeface="微软雅黑" panose="020B0503020204020204" pitchFamily="34" charset="-122"/>
              </a:rPr>
              <a:t>B</a:t>
            </a:r>
            <a:r>
              <a:rPr lang="zh-CN" altLang="en-US" sz="2400" b="1" dirty="0">
                <a:solidFill>
                  <a:srgbClr val="080808"/>
                </a:solidFill>
                <a:latin typeface="微软雅黑" panose="020B0503020204020204" pitchFamily="34" charset="-122"/>
                <a:ea typeface="微软雅黑" panose="020B0503020204020204" pitchFamily="34" charset="-122"/>
              </a:rPr>
              <a:t> </a:t>
            </a:r>
            <a:r>
              <a:rPr lang="zh-CN" altLang="en-US" sz="2400" dirty="0">
                <a:solidFill>
                  <a:srgbClr val="080808"/>
                </a:solidFill>
                <a:latin typeface="微软雅黑" panose="020B0503020204020204" pitchFamily="34" charset="-122"/>
                <a:ea typeface="微软雅黑" panose="020B0503020204020204" pitchFamily="34" charset="-122"/>
              </a:rPr>
              <a:t>  ）</a:t>
            </a:r>
            <a:br>
              <a:rPr lang="en-US" altLang="zh-CN" sz="2400" dirty="0">
                <a:solidFill>
                  <a:srgbClr val="080808"/>
                </a:solidFill>
                <a:latin typeface="微软雅黑" panose="020B0503020204020204" pitchFamily="34" charset="-122"/>
                <a:ea typeface="微软雅黑" panose="020B0503020204020204" pitchFamily="34" charset="-122"/>
              </a:rPr>
            </a:br>
            <a:r>
              <a:rPr lang="en-US" altLang="zh-CN" sz="2400" dirty="0">
                <a:solidFill>
                  <a:srgbClr val="080808"/>
                </a:solidFill>
                <a:latin typeface="微软雅黑" panose="020B0503020204020204" pitchFamily="34" charset="-122"/>
                <a:ea typeface="微软雅黑" panose="020B0503020204020204" pitchFamily="34" charset="-122"/>
              </a:rPr>
              <a:t>A.</a:t>
            </a:r>
            <a:r>
              <a:rPr lang="zh-CN" altLang="zh-CN" sz="2400" dirty="0">
                <a:solidFill>
                  <a:srgbClr val="080808"/>
                </a:solidFill>
                <a:latin typeface="微软雅黑" panose="020B0503020204020204" pitchFamily="34" charset="-122"/>
                <a:ea typeface="微软雅黑" panose="020B0503020204020204" pitchFamily="34" charset="-122"/>
              </a:rPr>
              <a:t>《现代性的后果》</a:t>
            </a:r>
            <a:r>
              <a:rPr lang="en-US" altLang="zh-CN" sz="2400" dirty="0">
                <a:solidFill>
                  <a:srgbClr val="080808"/>
                </a:soli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zh-CN" sz="2400" dirty="0">
                <a:solidFill>
                  <a:srgbClr val="C00000"/>
                </a:solidFill>
                <a:latin typeface="微软雅黑" panose="020B0503020204020204" pitchFamily="34" charset="-122"/>
                <a:ea typeface="微软雅黑" panose="020B0503020204020204" pitchFamily="34" charset="-122"/>
              </a:rPr>
              <a:t>《社会世界的现象学》</a:t>
            </a:r>
            <a:br>
              <a:rPr lang="en-US" altLang="zh-CN" sz="2400" dirty="0">
                <a:solidFill>
                  <a:srgbClr val="C00000"/>
                </a:solidFill>
                <a:latin typeface="微软雅黑" panose="020B0503020204020204" pitchFamily="34" charset="-122"/>
                <a:ea typeface="微软雅黑" panose="020B0503020204020204" pitchFamily="34" charset="-122"/>
              </a:rPr>
            </a:br>
            <a:r>
              <a:rPr lang="en-US" altLang="zh-CN" sz="2400" dirty="0">
                <a:solidFill>
                  <a:srgbClr val="080808"/>
                </a:solidFill>
                <a:latin typeface="微软雅黑" panose="020B0503020204020204" pitchFamily="34" charset="-122"/>
                <a:ea typeface="微软雅黑" panose="020B0503020204020204" pitchFamily="34" charset="-122"/>
              </a:rPr>
              <a:t>C.</a:t>
            </a:r>
            <a:r>
              <a:rPr lang="zh-CN" altLang="zh-CN" sz="2400" dirty="0">
                <a:solidFill>
                  <a:srgbClr val="080808"/>
                </a:solidFill>
                <a:latin typeface="微软雅黑" panose="020B0503020204020204" pitchFamily="34" charset="-122"/>
                <a:ea typeface="微软雅黑" panose="020B0503020204020204" pitchFamily="34" charset="-122"/>
              </a:rPr>
              <a:t>《规则与惩罚》</a:t>
            </a:r>
            <a:r>
              <a:rPr lang="en-US" altLang="zh-CN" sz="2400" dirty="0">
                <a:solidFill>
                  <a:srgbClr val="080808"/>
                </a:solidFill>
                <a:latin typeface="微软雅黑" panose="020B0503020204020204" pitchFamily="34" charset="-122"/>
                <a:ea typeface="微软雅黑" panose="020B0503020204020204" pitchFamily="34" charset="-122"/>
              </a:rPr>
              <a:t>     D.</a:t>
            </a:r>
            <a:r>
              <a:rPr lang="zh-CN" altLang="zh-CN" sz="2400" dirty="0">
                <a:solidFill>
                  <a:srgbClr val="080808"/>
                </a:solidFill>
                <a:latin typeface="微软雅黑" panose="020B0503020204020204" pitchFamily="34" charset="-122"/>
                <a:ea typeface="微软雅黑" panose="020B0503020204020204" pitchFamily="34" charset="-122"/>
              </a:rPr>
              <a:t>《疯掉与文明》</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rgbClr val="55595B">
                  <a:lumMod val="50000"/>
                </a:srgb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grpSp>
      <p:sp>
        <p:nvSpPr>
          <p:cNvPr id="232" name="矩形 231"/>
          <p:cNvSpPr/>
          <p:nvPr/>
        </p:nvSpPr>
        <p:spPr>
          <a:xfrm>
            <a:off x="928523" y="1917689"/>
            <a:ext cx="10922622" cy="3905043"/>
          </a:xfrm>
          <a:prstGeom prst="rect">
            <a:avLst/>
          </a:prstGeom>
        </p:spPr>
        <p:txBody>
          <a:bodyPr wrap="square">
            <a:spAutoFit/>
          </a:bodyPr>
          <a:lstStyle/>
          <a:p>
            <a:pPr>
              <a:lnSpc>
                <a:spcPct val="150000"/>
              </a:lnSpc>
            </a:pPr>
            <a:r>
              <a:rPr lang="en-US" altLang="zh-CN" sz="2400" b="1" dirty="0">
                <a:solidFill>
                  <a:srgbClr val="55595B">
                    <a:lumMod val="50000"/>
                  </a:srgbClr>
                </a:solidFill>
                <a:latin typeface="微软雅黑" panose="020B0503020204020204" pitchFamily="34" charset="-122"/>
                <a:ea typeface="微软雅黑" panose="020B0503020204020204" pitchFamily="34" charset="-122"/>
              </a:rPr>
              <a:t>【</a:t>
            </a:r>
            <a:r>
              <a:rPr lang="zh-CN" altLang="en-US" sz="2400" b="1" dirty="0">
                <a:solidFill>
                  <a:srgbClr val="55595B">
                    <a:lumMod val="50000"/>
                  </a:srgbClr>
                </a:solidFill>
                <a:latin typeface="微软雅黑" panose="020B0503020204020204" pitchFamily="34" charset="-122"/>
                <a:ea typeface="微软雅黑" panose="020B0503020204020204" pitchFamily="34" charset="-122"/>
              </a:rPr>
              <a:t>单选题</a:t>
            </a:r>
            <a:r>
              <a:rPr lang="en-US" altLang="zh-CN" sz="2400" b="1" dirty="0">
                <a:solidFill>
                  <a:srgbClr val="55595B">
                    <a:lumMod val="50000"/>
                  </a:srgbClr>
                </a:solidFill>
                <a:latin typeface="微软雅黑" panose="020B0503020204020204" pitchFamily="34" charset="-122"/>
                <a:ea typeface="微软雅黑" panose="020B0503020204020204" pitchFamily="34" charset="-122"/>
              </a:rPr>
              <a:t>】</a:t>
            </a: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080808"/>
                </a:solidFill>
                <a:latin typeface="微软雅黑" panose="020B0503020204020204" pitchFamily="34" charset="-122"/>
                <a:ea typeface="微软雅黑" panose="020B0503020204020204" pitchFamily="34" charset="-122"/>
              </a:rPr>
              <a:t>2.</a:t>
            </a:r>
            <a:r>
              <a:rPr lang="zh-CN" altLang="zh-CN" sz="2400" dirty="0">
                <a:solidFill>
                  <a:srgbClr val="080808"/>
                </a:solidFill>
                <a:latin typeface="微软雅黑" panose="020B0503020204020204" pitchFamily="34" charset="-122"/>
                <a:ea typeface="微软雅黑" panose="020B0503020204020204" pitchFamily="34" charset="-122"/>
              </a:rPr>
              <a:t>《区隔》一书的作者是法国社会学家</a:t>
            </a:r>
            <a:r>
              <a:rPr lang="zh-CN" altLang="en-US" sz="2400" dirty="0">
                <a:solidFill>
                  <a:srgbClr val="080808"/>
                </a:solidFill>
                <a:latin typeface="微软雅黑" panose="020B0503020204020204" pitchFamily="34" charset="-122"/>
                <a:ea typeface="微软雅黑" panose="020B0503020204020204" pitchFamily="34" charset="-122"/>
              </a:rPr>
              <a:t>（     ）</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080808"/>
                </a:solidFill>
                <a:latin typeface="微软雅黑" panose="020B0503020204020204" pitchFamily="34" charset="-122"/>
                <a:ea typeface="微软雅黑" panose="020B0503020204020204" pitchFamily="34" charset="-122"/>
              </a:rPr>
              <a:t>A.</a:t>
            </a:r>
            <a:r>
              <a:rPr lang="zh-CN" altLang="zh-CN" sz="2400" dirty="0">
                <a:solidFill>
                  <a:srgbClr val="080808"/>
                </a:solidFill>
                <a:latin typeface="微软雅黑" panose="020B0503020204020204" pitchFamily="34" charset="-122"/>
                <a:ea typeface="微软雅黑" panose="020B0503020204020204" pitchFamily="34" charset="-122"/>
              </a:rPr>
              <a:t>米歇尔</a:t>
            </a:r>
            <a:r>
              <a:rPr lang="en-US" altLang="zh-CN" sz="2400" b="1"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080808"/>
                </a:solidFill>
                <a:latin typeface="微软雅黑" panose="020B0503020204020204" pitchFamily="34" charset="-122"/>
                <a:ea typeface="微软雅黑" panose="020B0503020204020204" pitchFamily="34" charset="-122"/>
              </a:rPr>
              <a:t>福柯</a:t>
            </a:r>
            <a:r>
              <a:rPr lang="en-US" altLang="zh-CN" sz="2400" dirty="0">
                <a:solidFill>
                  <a:srgbClr val="080808"/>
                </a:solidFill>
                <a:latin typeface="微软雅黑" panose="020B0503020204020204" pitchFamily="34" charset="-122"/>
                <a:ea typeface="微软雅黑" panose="020B0503020204020204" pitchFamily="34" charset="-122"/>
              </a:rPr>
              <a:t>              B.</a:t>
            </a:r>
            <a:r>
              <a:rPr lang="zh-CN" altLang="zh-CN" sz="2400" dirty="0">
                <a:solidFill>
                  <a:srgbClr val="080808"/>
                </a:solidFill>
                <a:latin typeface="微软雅黑" panose="020B0503020204020204" pitchFamily="34" charset="-122"/>
                <a:ea typeface="微软雅黑" panose="020B0503020204020204" pitchFamily="34" charset="-122"/>
              </a:rPr>
              <a:t>尤尔根</a:t>
            </a:r>
            <a:r>
              <a:rPr lang="en-US" altLang="zh-CN" sz="2400"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080808"/>
                </a:solidFill>
                <a:latin typeface="微软雅黑" panose="020B0503020204020204" pitchFamily="34" charset="-122"/>
                <a:ea typeface="微软雅黑" panose="020B0503020204020204" pitchFamily="34" charset="-122"/>
              </a:rPr>
              <a:t>哈贝马斯</a:t>
            </a:r>
            <a:br>
              <a:rPr lang="en-US" altLang="zh-CN" sz="2400" dirty="0">
                <a:solidFill>
                  <a:srgbClr val="080808"/>
                </a:solidFill>
                <a:latin typeface="微软雅黑" panose="020B0503020204020204" pitchFamily="34" charset="-122"/>
                <a:ea typeface="微软雅黑" panose="020B0503020204020204" pitchFamily="34" charset="-122"/>
              </a:rPr>
            </a:br>
            <a:r>
              <a:rPr lang="en-US" altLang="zh-CN" sz="2400" dirty="0">
                <a:solidFill>
                  <a:srgbClr val="080808"/>
                </a:solidFill>
                <a:latin typeface="微软雅黑" panose="020B0503020204020204" pitchFamily="34" charset="-122"/>
                <a:ea typeface="微软雅黑" panose="020B0503020204020204" pitchFamily="34" charset="-122"/>
              </a:rPr>
              <a:t>C.</a:t>
            </a:r>
            <a:r>
              <a:rPr lang="zh-CN" altLang="zh-CN" sz="2400" dirty="0">
                <a:solidFill>
                  <a:srgbClr val="080808"/>
                </a:solidFill>
                <a:latin typeface="微软雅黑" panose="020B0503020204020204" pitchFamily="34" charset="-122"/>
                <a:ea typeface="微软雅黑" panose="020B0503020204020204" pitchFamily="34" charset="-122"/>
              </a:rPr>
              <a:t>皮埃尔</a:t>
            </a:r>
            <a:r>
              <a:rPr lang="en-US" altLang="zh-CN" sz="2400"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080808"/>
                </a:solidFill>
                <a:latin typeface="微软雅黑" panose="020B0503020204020204" pitchFamily="34" charset="-122"/>
                <a:ea typeface="微软雅黑" panose="020B0503020204020204" pitchFamily="34" charset="-122"/>
              </a:rPr>
              <a:t>布迪厄</a:t>
            </a:r>
            <a:r>
              <a:rPr lang="en-US" altLang="zh-CN" sz="2400" dirty="0">
                <a:solidFill>
                  <a:srgbClr val="080808"/>
                </a:solidFill>
                <a:latin typeface="微软雅黑" panose="020B0503020204020204" pitchFamily="34" charset="-122"/>
                <a:ea typeface="微软雅黑" panose="020B0503020204020204" pitchFamily="34" charset="-122"/>
              </a:rPr>
              <a:t>          D.</a:t>
            </a:r>
            <a:r>
              <a:rPr lang="zh-CN" altLang="zh-CN" sz="2400" dirty="0">
                <a:solidFill>
                  <a:srgbClr val="080808"/>
                </a:solidFill>
                <a:latin typeface="微软雅黑" panose="020B0503020204020204" pitchFamily="34" charset="-122"/>
                <a:ea typeface="微软雅黑" panose="020B0503020204020204" pitchFamily="34" charset="-122"/>
              </a:rPr>
              <a:t>艾尔弗雷德</a:t>
            </a:r>
            <a:r>
              <a:rPr lang="en-US" altLang="zh-CN" sz="2400"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080808"/>
                </a:solidFill>
                <a:latin typeface="微软雅黑" panose="020B0503020204020204" pitchFamily="34" charset="-122"/>
                <a:ea typeface="微软雅黑" panose="020B0503020204020204" pitchFamily="34" charset="-122"/>
              </a:rPr>
              <a:t>舒茨</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rgbClr val="55595B">
                  <a:lumMod val="50000"/>
                </a:srgb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solidFill>
                  <a:srgbClr val="55595B"/>
                </a:solidFill>
              </a:endParaRPr>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solidFill>
                  <a:srgbClr val="55595B"/>
                </a:solidFill>
              </a:endParaRPr>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55595B"/>
                </a:solidFill>
              </a:endParaRPr>
            </a:p>
          </p:txBody>
        </p:sp>
      </p:grpSp>
      <p:sp>
        <p:nvSpPr>
          <p:cNvPr id="232" name="矩形 231"/>
          <p:cNvSpPr/>
          <p:nvPr/>
        </p:nvSpPr>
        <p:spPr>
          <a:xfrm>
            <a:off x="928523" y="1917689"/>
            <a:ext cx="10922622" cy="3905043"/>
          </a:xfrm>
          <a:prstGeom prst="rect">
            <a:avLst/>
          </a:prstGeom>
        </p:spPr>
        <p:txBody>
          <a:bodyPr wrap="square">
            <a:spAutoFit/>
          </a:bodyPr>
          <a:lstStyle/>
          <a:p>
            <a:pPr>
              <a:lnSpc>
                <a:spcPct val="150000"/>
              </a:lnSpc>
            </a:pPr>
            <a:r>
              <a:rPr lang="en-US" altLang="zh-CN" sz="2400" b="1" dirty="0">
                <a:solidFill>
                  <a:srgbClr val="55595B">
                    <a:lumMod val="50000"/>
                  </a:srgbClr>
                </a:solidFill>
                <a:latin typeface="微软雅黑" panose="020B0503020204020204" pitchFamily="34" charset="-122"/>
                <a:ea typeface="微软雅黑" panose="020B0503020204020204" pitchFamily="34" charset="-122"/>
              </a:rPr>
              <a:t>【</a:t>
            </a:r>
            <a:r>
              <a:rPr lang="zh-CN" altLang="en-US" sz="2400" b="1" dirty="0">
                <a:solidFill>
                  <a:srgbClr val="55595B">
                    <a:lumMod val="50000"/>
                  </a:srgbClr>
                </a:solidFill>
                <a:latin typeface="微软雅黑" panose="020B0503020204020204" pitchFamily="34" charset="-122"/>
                <a:ea typeface="微软雅黑" panose="020B0503020204020204" pitchFamily="34" charset="-122"/>
              </a:rPr>
              <a:t>单选题</a:t>
            </a:r>
            <a:r>
              <a:rPr lang="en-US" altLang="zh-CN" sz="2400" b="1" dirty="0">
                <a:solidFill>
                  <a:srgbClr val="55595B">
                    <a:lumMod val="50000"/>
                  </a:srgbClr>
                </a:solidFill>
                <a:latin typeface="微软雅黑" panose="020B0503020204020204" pitchFamily="34" charset="-122"/>
                <a:ea typeface="微软雅黑" panose="020B0503020204020204" pitchFamily="34" charset="-122"/>
              </a:rPr>
              <a:t>】</a:t>
            </a: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080808"/>
                </a:solidFill>
                <a:latin typeface="微软雅黑" panose="020B0503020204020204" pitchFamily="34" charset="-122"/>
                <a:ea typeface="微软雅黑" panose="020B0503020204020204" pitchFamily="34" charset="-122"/>
              </a:rPr>
              <a:t>2.</a:t>
            </a:r>
            <a:r>
              <a:rPr lang="zh-CN" altLang="zh-CN" sz="2400" dirty="0">
                <a:solidFill>
                  <a:srgbClr val="080808"/>
                </a:solidFill>
                <a:latin typeface="微软雅黑" panose="020B0503020204020204" pitchFamily="34" charset="-122"/>
                <a:ea typeface="微软雅黑" panose="020B0503020204020204" pitchFamily="34" charset="-122"/>
              </a:rPr>
              <a:t>《区隔》一书的作者是法国社会学家</a:t>
            </a:r>
            <a:r>
              <a:rPr lang="zh-CN" altLang="en-US" sz="2400" dirty="0">
                <a:solidFill>
                  <a:srgbClr val="080808"/>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微软雅黑" panose="020B0503020204020204" pitchFamily="34" charset="-122"/>
                <a:ea typeface="微软雅黑" panose="020B0503020204020204" pitchFamily="34" charset="-122"/>
              </a:rPr>
              <a:t>C</a:t>
            </a:r>
            <a:r>
              <a:rPr lang="zh-CN" altLang="en-US" sz="2400" b="1" dirty="0">
                <a:solidFill>
                  <a:srgbClr val="080808"/>
                </a:solidFill>
                <a:latin typeface="微软雅黑" panose="020B0503020204020204" pitchFamily="34" charset="-122"/>
                <a:ea typeface="微软雅黑" panose="020B0503020204020204" pitchFamily="34" charset="-122"/>
              </a:rPr>
              <a:t>   </a:t>
            </a:r>
            <a:r>
              <a:rPr lang="zh-CN" altLang="en-US" sz="2400" dirty="0">
                <a:solidFill>
                  <a:srgbClr val="080808"/>
                </a:solidFill>
                <a:latin typeface="微软雅黑" panose="020B0503020204020204" pitchFamily="34" charset="-122"/>
                <a:ea typeface="微软雅黑" panose="020B0503020204020204" pitchFamily="34" charset="-122"/>
              </a:rPr>
              <a:t>）</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080808"/>
                </a:solidFill>
                <a:latin typeface="微软雅黑" panose="020B0503020204020204" pitchFamily="34" charset="-122"/>
                <a:ea typeface="微软雅黑" panose="020B0503020204020204" pitchFamily="34" charset="-122"/>
              </a:rPr>
              <a:t>A.</a:t>
            </a:r>
            <a:r>
              <a:rPr lang="zh-CN" altLang="zh-CN" sz="2400" dirty="0">
                <a:solidFill>
                  <a:srgbClr val="080808"/>
                </a:solidFill>
                <a:latin typeface="微软雅黑" panose="020B0503020204020204" pitchFamily="34" charset="-122"/>
                <a:ea typeface="微软雅黑" panose="020B0503020204020204" pitchFamily="34" charset="-122"/>
              </a:rPr>
              <a:t>米歇尔</a:t>
            </a:r>
            <a:r>
              <a:rPr lang="en-US" altLang="zh-CN" sz="2400" b="1"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080808"/>
                </a:solidFill>
                <a:latin typeface="微软雅黑" panose="020B0503020204020204" pitchFamily="34" charset="-122"/>
                <a:ea typeface="微软雅黑" panose="020B0503020204020204" pitchFamily="34" charset="-122"/>
              </a:rPr>
              <a:t>福柯</a:t>
            </a:r>
            <a:r>
              <a:rPr lang="en-US" altLang="zh-CN" sz="2400" dirty="0">
                <a:solidFill>
                  <a:srgbClr val="080808"/>
                </a:solidFill>
                <a:latin typeface="微软雅黑" panose="020B0503020204020204" pitchFamily="34" charset="-122"/>
                <a:ea typeface="微软雅黑" panose="020B0503020204020204" pitchFamily="34" charset="-122"/>
              </a:rPr>
              <a:t>              B.</a:t>
            </a:r>
            <a:r>
              <a:rPr lang="zh-CN" altLang="zh-CN" sz="2400" dirty="0">
                <a:solidFill>
                  <a:srgbClr val="080808"/>
                </a:solidFill>
                <a:latin typeface="微软雅黑" panose="020B0503020204020204" pitchFamily="34" charset="-122"/>
                <a:ea typeface="微软雅黑" panose="020B0503020204020204" pitchFamily="34" charset="-122"/>
              </a:rPr>
              <a:t>尤尔根</a:t>
            </a:r>
            <a:r>
              <a:rPr lang="en-US" altLang="zh-CN" sz="2400"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080808"/>
                </a:solidFill>
                <a:latin typeface="微软雅黑" panose="020B0503020204020204" pitchFamily="34" charset="-122"/>
                <a:ea typeface="微软雅黑" panose="020B0503020204020204" pitchFamily="34" charset="-122"/>
              </a:rPr>
              <a:t>哈贝马斯</a:t>
            </a:r>
            <a:br>
              <a:rPr lang="en-US" altLang="zh-CN" sz="2400" dirty="0">
                <a:solidFill>
                  <a:srgbClr val="080808"/>
                </a:solidFill>
                <a:latin typeface="微软雅黑" panose="020B0503020204020204" pitchFamily="34" charset="-122"/>
                <a:ea typeface="微软雅黑" panose="020B0503020204020204" pitchFamily="34" charset="-122"/>
              </a:rPr>
            </a:br>
            <a:r>
              <a:rPr lang="en-US" altLang="zh-CN" sz="2400" dirty="0">
                <a:solidFill>
                  <a:srgbClr val="C00000"/>
                </a:solidFill>
                <a:latin typeface="微软雅黑" panose="020B0503020204020204" pitchFamily="34" charset="-122"/>
                <a:ea typeface="微软雅黑" panose="020B0503020204020204" pitchFamily="34" charset="-122"/>
              </a:rPr>
              <a:t>C.</a:t>
            </a:r>
            <a:r>
              <a:rPr lang="zh-CN" altLang="zh-CN" sz="2400" dirty="0">
                <a:solidFill>
                  <a:srgbClr val="C00000"/>
                </a:solidFill>
                <a:latin typeface="微软雅黑" panose="020B0503020204020204" pitchFamily="34" charset="-122"/>
                <a:ea typeface="微软雅黑" panose="020B0503020204020204" pitchFamily="34" charset="-122"/>
              </a:rPr>
              <a:t>皮埃尔</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zh-CN" sz="2400" dirty="0">
                <a:solidFill>
                  <a:srgbClr val="C00000"/>
                </a:solidFill>
                <a:latin typeface="微软雅黑" panose="020B0503020204020204" pitchFamily="34" charset="-122"/>
                <a:ea typeface="微软雅黑" panose="020B0503020204020204" pitchFamily="34" charset="-122"/>
              </a:rPr>
              <a:t>布迪厄</a:t>
            </a:r>
            <a:r>
              <a:rPr lang="en-US" altLang="zh-CN" sz="2400" dirty="0">
                <a:solidFill>
                  <a:srgbClr val="C00000"/>
                </a:solidFill>
                <a:latin typeface="微软雅黑" panose="020B0503020204020204" pitchFamily="34" charset="-122"/>
                <a:ea typeface="微软雅黑" panose="020B0503020204020204" pitchFamily="34" charset="-122"/>
              </a:rPr>
              <a:t>  </a:t>
            </a:r>
            <a:r>
              <a:rPr lang="en-US" altLang="zh-CN" sz="2400" dirty="0">
                <a:solidFill>
                  <a:srgbClr val="080808"/>
                </a:solidFill>
                <a:latin typeface="微软雅黑" panose="020B0503020204020204" pitchFamily="34" charset="-122"/>
                <a:ea typeface="微软雅黑" panose="020B0503020204020204" pitchFamily="34" charset="-122"/>
              </a:rPr>
              <a:t>        D.</a:t>
            </a:r>
            <a:r>
              <a:rPr lang="zh-CN" altLang="zh-CN" sz="2400" dirty="0">
                <a:solidFill>
                  <a:srgbClr val="080808"/>
                </a:solidFill>
                <a:latin typeface="微软雅黑" panose="020B0503020204020204" pitchFamily="34" charset="-122"/>
                <a:ea typeface="微软雅黑" panose="020B0503020204020204" pitchFamily="34" charset="-122"/>
              </a:rPr>
              <a:t>艾尔弗雷德</a:t>
            </a:r>
            <a:r>
              <a:rPr lang="en-US" altLang="zh-CN" sz="2400"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080808"/>
                </a:solidFill>
                <a:latin typeface="微软雅黑" panose="020B0503020204020204" pitchFamily="34" charset="-122"/>
                <a:ea typeface="微软雅黑" panose="020B0503020204020204" pitchFamily="34" charset="-122"/>
              </a:rPr>
              <a:t>舒茨</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rgbClr val="55595B">
                  <a:lumMod val="50000"/>
                </a:srgb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rgbClr val="55595B">
                  <a:lumMod val="50000"/>
                </a:srgb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nvGraphicFramePr>
        <p:xfrm>
          <a:off x="334806" y="1125634"/>
          <a:ext cx="10859964" cy="38162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文本框 3"/>
          <p:cNvSpPr txBox="1"/>
          <p:nvPr/>
        </p:nvSpPr>
        <p:spPr>
          <a:xfrm>
            <a:off x="1165984" y="286522"/>
            <a:ext cx="3922395" cy="368300"/>
          </a:xfrm>
          <a:prstGeom prst="rect">
            <a:avLst/>
          </a:prstGeom>
          <a:noFill/>
        </p:spPr>
        <p:txBody>
          <a:bodyPr wrap="square" rtlCol="0" anchor="t">
            <a:spAutoFit/>
          </a:bodyPr>
          <a:lstStyle/>
          <a:p>
            <a:r>
              <a:rPr lang="zh-CN" altLang="en-US" dirty="0">
                <a:solidFill>
                  <a:schemeClr val="bg1"/>
                </a:solidFill>
              </a:rPr>
              <a:t>1.</a:t>
            </a:r>
            <a:r>
              <a:rPr lang="zh-CN" altLang="en-US" dirty="0" smtClean="0">
                <a:solidFill>
                  <a:schemeClr val="bg1"/>
                </a:solidFill>
              </a:rPr>
              <a:t>3 第三</a:t>
            </a:r>
            <a:r>
              <a:rPr lang="zh-CN" altLang="en-US" dirty="0">
                <a:solidFill>
                  <a:schemeClr val="bg1"/>
                </a:solidFill>
              </a:rPr>
              <a:t>节 中国社会学百年</a:t>
            </a:r>
            <a:endParaRPr lang="zh-CN" altLang="en-US" dirty="0">
              <a:solidFill>
                <a:schemeClr val="bg1"/>
              </a:solidFill>
            </a:endParaRPr>
          </a:p>
        </p:txBody>
      </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262801" y="387998"/>
          <a:ext cx="11727192" cy="65700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118791" y="936828"/>
            <a:ext cx="10971372" cy="5472380"/>
          </a:xfrm>
        </p:spPr>
        <p:txBody>
          <a:bodyPr>
            <a:normAutofit/>
          </a:bodyPr>
          <a:lstStyle/>
          <a:p>
            <a:pPr>
              <a:lnSpc>
                <a:spcPct val="150000"/>
              </a:lnSpc>
            </a:pPr>
            <a:r>
              <a:rPr lang="zh-CN" altLang="en-US" sz="2400" dirty="0">
                <a:solidFill>
                  <a:srgbClr val="080808"/>
                </a:solidFill>
                <a:latin typeface="微软雅黑" panose="020B0503020204020204" pitchFamily="34" charset="-122"/>
                <a:ea typeface="微软雅黑" panose="020B0503020204020204" pitchFamily="34" charset="-122"/>
              </a:rPr>
              <a:t>一、</a:t>
            </a:r>
            <a:r>
              <a:rPr lang="zh-CN" altLang="zh-CN" sz="2400" dirty="0">
                <a:solidFill>
                  <a:srgbClr val="080808"/>
                </a:solidFill>
                <a:latin typeface="微软雅黑" panose="020B0503020204020204" pitchFamily="34" charset="-122"/>
                <a:ea typeface="微软雅黑" panose="020B0503020204020204" pitchFamily="34" charset="-122"/>
              </a:rPr>
              <a:t>社会学传入中国的历史条件</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单选</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zh-CN"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6" name="五角星 5"/>
          <p:cNvSpPr/>
          <p:nvPr/>
        </p:nvSpPr>
        <p:spPr>
          <a:xfrm>
            <a:off x="5768777" y="1015512"/>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 name="五角星 6"/>
          <p:cNvSpPr/>
          <p:nvPr/>
        </p:nvSpPr>
        <p:spPr>
          <a:xfrm>
            <a:off x="6341553" y="1015512"/>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5" name="文本框 4"/>
          <p:cNvSpPr txBox="1"/>
          <p:nvPr/>
        </p:nvSpPr>
        <p:spPr>
          <a:xfrm>
            <a:off x="3858239" y="5733955"/>
            <a:ext cx="4253107" cy="461665"/>
          </a:xfrm>
          <a:prstGeom prst="rect">
            <a:avLst/>
          </a:prstGeom>
          <a:noFill/>
          <a:ln>
            <a:solidFill>
              <a:srgbClr val="0070C0"/>
            </a:solidFill>
            <a:prstDash val="dash"/>
          </a:ln>
        </p:spPr>
        <p:txBody>
          <a:bodyPr wrap="square" rtlCol="0">
            <a:spAutoFit/>
          </a:bodyPr>
          <a:lstStyle/>
          <a:p>
            <a:r>
              <a:rPr lang="zh-CN" altLang="en-US" sz="2400" dirty="0">
                <a:solidFill>
                  <a:srgbClr val="080808"/>
                </a:solidFill>
                <a:latin typeface="微软雅黑" panose="020B0503020204020204" pitchFamily="34" charset="-122"/>
                <a:ea typeface="微软雅黑" panose="020B0503020204020204" pitchFamily="34" charset="-122"/>
              </a:rPr>
              <a:t>有群，同名，严斯合缝，太太</a:t>
            </a:r>
            <a:endParaRPr lang="zh-CN" altLang="en-US" sz="2400" dirty="0">
              <a:solidFill>
                <a:srgbClr val="080808"/>
              </a:solidFill>
              <a:latin typeface="微软雅黑" panose="020B0503020204020204" pitchFamily="34" charset="-122"/>
              <a:ea typeface="微软雅黑" panose="020B0503020204020204" pitchFamily="34" charset="-122"/>
            </a:endParaRPr>
          </a:p>
        </p:txBody>
      </p:sp>
      <p:graphicFrame>
        <p:nvGraphicFramePr>
          <p:cNvPr id="10" name="图示 9"/>
          <p:cNvGraphicFramePr/>
          <p:nvPr/>
        </p:nvGraphicFramePr>
        <p:xfrm>
          <a:off x="8615381" y="28810"/>
          <a:ext cx="3744260" cy="122408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文本框 10"/>
          <p:cNvSpPr txBox="1"/>
          <p:nvPr/>
        </p:nvSpPr>
        <p:spPr>
          <a:xfrm>
            <a:off x="901065" y="21590"/>
            <a:ext cx="5137785" cy="368300"/>
          </a:xfrm>
          <a:prstGeom prst="rect">
            <a:avLst/>
          </a:prstGeom>
          <a:noFill/>
        </p:spPr>
        <p:txBody>
          <a:bodyPr wrap="square" rtlCol="0" anchor="t">
            <a:spAutoFit/>
          </a:bodyPr>
          <a:p>
            <a:r>
              <a:rPr lang="zh-CN" altLang="en-US" dirty="0">
                <a:solidFill>
                  <a:schemeClr val="bg1">
                    <a:lumMod val="95000"/>
                  </a:schemeClr>
                </a:solidFill>
              </a:rPr>
              <a:t>1.3.1一、 社会学传入中国的历史条件</a:t>
            </a:r>
            <a:endParaRPr lang="zh-CN" altLang="en-US" dirty="0">
              <a:solidFill>
                <a:schemeClr val="bg1">
                  <a:lumMod val="95000"/>
                </a:schemeClr>
              </a:solidFill>
            </a:endParaRP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68543" y="1917689"/>
            <a:ext cx="10922622" cy="3443379"/>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1.1895</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年，在</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原强</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一文中首先介绍了斯宾塞及其社会学的学者是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康有为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严复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章太炎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谭嗣同</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847725" y="28575"/>
            <a:ext cx="3922395" cy="368300"/>
          </a:xfrm>
          <a:prstGeom prst="rect">
            <a:avLst/>
          </a:prstGeom>
          <a:noFill/>
        </p:spPr>
        <p:txBody>
          <a:bodyPr wrap="square" rtlCol="0" anchor="t">
            <a:spAutoFit/>
          </a:bodyPr>
          <a:lstStyle/>
          <a:p>
            <a:r>
              <a:rPr lang="zh-CN" altLang="en-US">
                <a:noFill/>
              </a:rPr>
              <a:t>1.3第三节 中国社会学百年</a:t>
            </a:r>
            <a:endParaRPr lang="zh-CN" altLang="en-US">
              <a:noFill/>
            </a:endParaRP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图示 17"/>
          <p:cNvGraphicFramePr/>
          <p:nvPr/>
        </p:nvGraphicFramePr>
        <p:xfrm>
          <a:off x="334806" y="1125634"/>
          <a:ext cx="10859964" cy="38162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68543" y="1917689"/>
            <a:ext cx="10922622" cy="3443379"/>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1.1895</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年，在</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原强</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一文中首先介绍了斯宾塞及其社会学的学者是</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B</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康有为    </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rgbClr val="C00000"/>
                </a:solidFill>
                <a:latin typeface="微软雅黑" panose="020B0503020204020204" pitchFamily="34" charset="-122"/>
                <a:ea typeface="微软雅黑" panose="020B0503020204020204" pitchFamily="34" charset="-122"/>
              </a:rPr>
              <a:t>严复    </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章太炎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谭嗣同</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43072" y="1187970"/>
            <a:ext cx="10922622" cy="3997376"/>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社会学在中国的传播和发展过程中，</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1891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年，康有为在教学大纲分类学科中提出了</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人学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群学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仁学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843072" y="1187970"/>
            <a:ext cx="10922622" cy="3997376"/>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社会学在中国的传播和发展过程中，</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1891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年，康有为在教学大纲分类学科中提出了</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B</a:t>
            </a:r>
            <a:r>
              <a:rPr lang="en-US" altLang="zh-CN" sz="2800" b="1"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人学        </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rgbClr val="C00000"/>
                </a:solidFill>
                <a:latin typeface="微软雅黑" panose="020B0503020204020204" pitchFamily="34" charset="-122"/>
                <a:ea typeface="微软雅黑" panose="020B0503020204020204" pitchFamily="34" charset="-122"/>
              </a:rPr>
              <a:t>群学</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仁学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2813" y="837614"/>
            <a:ext cx="11304785" cy="5688395"/>
          </a:xfrm>
        </p:spPr>
        <p:txBody>
          <a:bodyPr>
            <a:normAutofit/>
          </a:bodyPr>
          <a:lstStyle/>
          <a:p>
            <a:pPr>
              <a:lnSpc>
                <a:spcPct val="150000"/>
              </a:lnSpc>
            </a:pPr>
            <a:r>
              <a:rPr lang="zh-CN" altLang="en-US" sz="2400" dirty="0">
                <a:solidFill>
                  <a:srgbClr val="080808"/>
                </a:solidFill>
                <a:latin typeface="微软雅黑" panose="020B0503020204020204" pitchFamily="34" charset="-122"/>
                <a:ea typeface="微软雅黑" panose="020B0503020204020204" pitchFamily="34" charset="-122"/>
              </a:rPr>
              <a:t>二、</a:t>
            </a: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zh-CN" sz="2400" dirty="0">
                <a:solidFill>
                  <a:srgbClr val="080808"/>
                </a:solidFill>
                <a:latin typeface="微软雅黑" panose="020B0503020204020204" pitchFamily="34" charset="-122"/>
                <a:ea typeface="微软雅黑" panose="020B0503020204020204" pitchFamily="34" charset="-122"/>
              </a:rPr>
              <a:t>社会学的恢复重建</a:t>
            </a: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选择</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zh-CN"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80808"/>
                </a:solidFill>
                <a:latin typeface="微软雅黑" panose="020B0503020204020204" pitchFamily="34" charset="-122"/>
                <a:ea typeface="微软雅黑" panose="020B0503020204020204" pitchFamily="34" charset="-122"/>
              </a:rPr>
              <a:t>（</a:t>
            </a:r>
            <a:r>
              <a:rPr lang="en-US" altLang="zh-CN" sz="2400" dirty="0">
                <a:solidFill>
                  <a:srgbClr val="080808"/>
                </a:solidFill>
                <a:latin typeface="微软雅黑" panose="020B0503020204020204" pitchFamily="34" charset="-122"/>
                <a:ea typeface="微软雅黑" panose="020B0503020204020204" pitchFamily="34" charset="-122"/>
              </a:rPr>
              <a:t>1</a:t>
            </a:r>
            <a:r>
              <a:rPr lang="zh-CN" altLang="en-US" sz="2400" dirty="0">
                <a:solidFill>
                  <a:srgbClr val="080808"/>
                </a:solidFill>
                <a:latin typeface="微软雅黑" panose="020B0503020204020204" pitchFamily="34" charset="-122"/>
                <a:ea typeface="微软雅黑" panose="020B0503020204020204" pitchFamily="34" charset="-122"/>
              </a:rPr>
              <a:t>）</a:t>
            </a:r>
            <a:r>
              <a:rPr lang="zh-CN" altLang="zh-CN" sz="2400" dirty="0">
                <a:solidFill>
                  <a:srgbClr val="080808"/>
                </a:solidFill>
                <a:latin typeface="微软雅黑" panose="020B0503020204020204" pitchFamily="34" charset="-122"/>
                <a:ea typeface="微软雅黑" panose="020B0503020204020204" pitchFamily="34" charset="-122"/>
              </a:rPr>
              <a:t>正名</a:t>
            </a:r>
            <a:r>
              <a:rPr lang="zh-CN" altLang="en-US" sz="2400" dirty="0">
                <a:solidFill>
                  <a:srgbClr val="080808"/>
                </a:solidFill>
                <a:latin typeface="微软雅黑" panose="020B0503020204020204" pitchFamily="34" charset="-122"/>
                <a:ea typeface="微软雅黑" panose="020B0503020204020204" pitchFamily="34" charset="-122"/>
              </a:rPr>
              <a:t>：</a:t>
            </a:r>
            <a:r>
              <a:rPr lang="en-US" altLang="zh-CN" sz="2400" dirty="0">
                <a:solidFill>
                  <a:schemeClr val="tx1"/>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微软雅黑" panose="020B0503020204020204" pitchFamily="34" charset="-122"/>
                <a:ea typeface="微软雅黑" panose="020B0503020204020204" pitchFamily="34" charset="-122"/>
              </a:rPr>
              <a:t>1979</a:t>
            </a:r>
            <a:r>
              <a:rPr lang="zh-CN" altLang="zh-CN" sz="2400" dirty="0">
                <a:solidFill>
                  <a:srgbClr val="080808"/>
                </a:solidFill>
                <a:latin typeface="微软雅黑" panose="020B0503020204020204" pitchFamily="34" charset="-122"/>
                <a:ea typeface="微软雅黑" panose="020B0503020204020204" pitchFamily="34" charset="-122"/>
              </a:rPr>
              <a:t>年</a:t>
            </a:r>
            <a:r>
              <a:rPr lang="en-US" altLang="zh-CN" sz="2400" dirty="0">
                <a:solidFill>
                  <a:srgbClr val="080808"/>
                </a:solidFill>
                <a:latin typeface="微软雅黑" panose="020B0503020204020204" pitchFamily="34" charset="-122"/>
                <a:ea typeface="微软雅黑" panose="020B0503020204020204" pitchFamily="34" charset="-122"/>
              </a:rPr>
              <a:t>3</a:t>
            </a:r>
            <a:r>
              <a:rPr lang="zh-CN" altLang="zh-CN" sz="2400" dirty="0">
                <a:solidFill>
                  <a:srgbClr val="080808"/>
                </a:solidFill>
                <a:latin typeface="微软雅黑" panose="020B0503020204020204" pitchFamily="34" charset="-122"/>
                <a:ea typeface="微软雅黑" panose="020B0503020204020204" pitchFamily="34" charset="-122"/>
              </a:rPr>
              <a:t>月</a:t>
            </a:r>
            <a:r>
              <a:rPr lang="en-US" altLang="zh-CN" sz="2400" dirty="0">
                <a:solidFill>
                  <a:srgbClr val="080808"/>
                </a:solidFill>
                <a:latin typeface="微软雅黑" panose="020B0503020204020204" pitchFamily="34" charset="-122"/>
                <a:ea typeface="微软雅黑" panose="020B0503020204020204" pitchFamily="34" charset="-122"/>
              </a:rPr>
              <a:t>15</a:t>
            </a:r>
            <a:r>
              <a:rPr lang="zh-CN" altLang="zh-CN" sz="2400" dirty="0">
                <a:solidFill>
                  <a:srgbClr val="080808"/>
                </a:solidFill>
                <a:latin typeface="微软雅黑" panose="020B0503020204020204" pitchFamily="34" charset="-122"/>
                <a:ea typeface="微软雅黑" panose="020B0503020204020204" pitchFamily="34" charset="-122"/>
              </a:rPr>
              <a:t>日到</a:t>
            </a:r>
            <a:r>
              <a:rPr lang="en-US" altLang="zh-CN" sz="2400" dirty="0">
                <a:solidFill>
                  <a:srgbClr val="080808"/>
                </a:solidFill>
                <a:latin typeface="微软雅黑" panose="020B0503020204020204" pitchFamily="34" charset="-122"/>
                <a:ea typeface="微软雅黑" panose="020B0503020204020204" pitchFamily="34" charset="-122"/>
              </a:rPr>
              <a:t>18</a:t>
            </a:r>
            <a:r>
              <a:rPr lang="zh-CN" altLang="zh-CN" sz="2400" dirty="0">
                <a:solidFill>
                  <a:srgbClr val="080808"/>
                </a:solidFill>
                <a:latin typeface="微软雅黑" panose="020B0503020204020204" pitchFamily="34" charset="-122"/>
                <a:ea typeface="微软雅黑" panose="020B0503020204020204" pitchFamily="34" charset="-122"/>
              </a:rPr>
              <a:t>日</a:t>
            </a:r>
            <a:r>
              <a:rPr lang="zh-CN" altLang="en-US" sz="2400" dirty="0">
                <a:solidFill>
                  <a:srgbClr val="080808"/>
                </a:solidFill>
                <a:latin typeface="微软雅黑" panose="020B0503020204020204" pitchFamily="34" charset="-122"/>
                <a:ea typeface="微软雅黑" panose="020B0503020204020204" pitchFamily="34" charset="-122"/>
              </a:rPr>
              <a:t>，</a:t>
            </a:r>
            <a:r>
              <a:rPr lang="zh-CN" altLang="en-US" sz="2400" dirty="0">
                <a:solidFill>
                  <a:srgbClr val="FF0000"/>
                </a:solidFill>
                <a:latin typeface="微软雅黑" panose="020B0503020204020204" pitchFamily="34" charset="-122"/>
                <a:ea typeface="微软雅黑" panose="020B0503020204020204" pitchFamily="34" charset="-122"/>
              </a:rPr>
              <a:t>胡乔木</a:t>
            </a:r>
            <a:r>
              <a:rPr lang="zh-CN" altLang="en-US" sz="2400" dirty="0">
                <a:solidFill>
                  <a:srgbClr val="080808"/>
                </a:solidFill>
                <a:latin typeface="微软雅黑" panose="020B0503020204020204" pitchFamily="34" charset="-122"/>
                <a:ea typeface="微软雅黑" panose="020B0503020204020204" pitchFamily="34" charset="-122"/>
              </a:rPr>
              <a:t>代表党中央为社会学正名。</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80808"/>
                </a:solidFill>
                <a:latin typeface="微软雅黑" panose="020B0503020204020204" pitchFamily="34" charset="-122"/>
                <a:ea typeface="微软雅黑" panose="020B0503020204020204" pitchFamily="34" charset="-122"/>
              </a:rPr>
              <a:t>（</a:t>
            </a:r>
            <a:r>
              <a:rPr lang="en-US" altLang="zh-CN" sz="2400" dirty="0">
                <a:solidFill>
                  <a:srgbClr val="080808"/>
                </a:solidFill>
                <a:latin typeface="微软雅黑" panose="020B0503020204020204" pitchFamily="34" charset="-122"/>
                <a:ea typeface="微软雅黑" panose="020B0503020204020204" pitchFamily="34" charset="-122"/>
              </a:rPr>
              <a:t>2</a:t>
            </a:r>
            <a:r>
              <a:rPr lang="zh-CN" altLang="en-US" sz="2400" dirty="0">
                <a:solidFill>
                  <a:srgbClr val="080808"/>
                </a:solidFill>
                <a:latin typeface="微软雅黑" panose="020B0503020204020204" pitchFamily="34" charset="-122"/>
                <a:ea typeface="微软雅黑" panose="020B0503020204020204" pitchFamily="34" charset="-122"/>
              </a:rPr>
              <a:t>）组织与领导者：</a:t>
            </a:r>
            <a:r>
              <a:rPr lang="zh-CN" altLang="en-US" sz="2400" dirty="0">
                <a:solidFill>
                  <a:srgbClr val="C00000"/>
                </a:solidFill>
                <a:latin typeface="微软雅黑" panose="020B0503020204020204" pitchFamily="34" charset="-122"/>
                <a:ea typeface="微软雅黑" panose="020B0503020204020204" pitchFamily="34" charset="-122"/>
              </a:rPr>
              <a:t>费孝通</a:t>
            </a:r>
            <a:r>
              <a:rPr lang="zh-CN" altLang="en-US" sz="2400" dirty="0">
                <a:solidFill>
                  <a:srgbClr val="080808"/>
                </a:solidFill>
                <a:latin typeface="微软雅黑" panose="020B0503020204020204" pitchFamily="34" charset="-122"/>
                <a:ea typeface="微软雅黑" panose="020B0503020204020204" pitchFamily="34" charset="-122"/>
              </a:rPr>
              <a:t>借用</a:t>
            </a:r>
            <a:r>
              <a:rPr lang="zh-CN" altLang="en-US" sz="2400" dirty="0">
                <a:solidFill>
                  <a:srgbClr val="C00000"/>
                </a:solidFill>
                <a:latin typeface="微软雅黑" panose="020B0503020204020204" pitchFamily="34" charset="-122"/>
                <a:ea typeface="微软雅黑" panose="020B0503020204020204" pitchFamily="34" charset="-122"/>
              </a:rPr>
              <a:t>中医学</a:t>
            </a:r>
            <a:r>
              <a:rPr lang="zh-CN" altLang="en-US" sz="2400" dirty="0">
                <a:solidFill>
                  <a:srgbClr val="080808"/>
                </a:solidFill>
                <a:latin typeface="微软雅黑" panose="020B0503020204020204" pitchFamily="34" charset="-122"/>
                <a:ea typeface="微软雅黑" panose="020B0503020204020204" pitchFamily="34" charset="-122"/>
              </a:rPr>
              <a:t>的术语，比喻社会学的建设</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070C0"/>
                </a:solidFill>
                <a:latin typeface="微软雅黑" panose="020B0503020204020204" pitchFamily="34" charset="-122"/>
                <a:ea typeface="微软雅黑" panose="020B0503020204020204" pitchFamily="34" charset="-122"/>
              </a:rPr>
              <a:t>五脏</a:t>
            </a:r>
            <a:r>
              <a:rPr lang="zh-CN" altLang="en-US" sz="2400" dirty="0">
                <a:solidFill>
                  <a:srgbClr val="080808"/>
                </a:solidFill>
                <a:latin typeface="微软雅黑" panose="020B0503020204020204" pitchFamily="34" charset="-122"/>
                <a:ea typeface="微软雅黑" panose="020B0503020204020204" pitchFamily="34" charset="-122"/>
              </a:rPr>
              <a:t>：是指学会组织、专业研究机构、各大学的社会系、图书资料中心和出版物</a:t>
            </a:r>
            <a:endParaRPr lang="zh-CN" altLang="en-US" sz="2400" dirty="0">
              <a:solidFill>
                <a:srgbClr val="080808"/>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rgbClr val="0070C0"/>
                </a:solidFill>
                <a:latin typeface="微软雅黑" panose="020B0503020204020204" pitchFamily="34" charset="-122"/>
                <a:ea typeface="微软雅黑" panose="020B0503020204020204" pitchFamily="34" charset="-122"/>
              </a:rPr>
              <a:t>六腑</a:t>
            </a:r>
            <a:r>
              <a:rPr lang="zh-CN" altLang="en-US" sz="2400" dirty="0">
                <a:solidFill>
                  <a:srgbClr val="080808"/>
                </a:solidFill>
                <a:latin typeface="微软雅黑" panose="020B0503020204020204" pitchFamily="34" charset="-122"/>
                <a:ea typeface="微软雅黑" panose="020B0503020204020204" pitchFamily="34" charset="-122"/>
              </a:rPr>
              <a:t>：是指一个社会学专业至少要有六门基础课程，它们是社会学概论、社会调查研究方法、社会心理学、城乡社会学（社区概论）、文化人类学和国外社会学说</a:t>
            </a:r>
            <a:endParaRPr lang="zh-CN" altLang="en-US" sz="2400" dirty="0">
              <a:solidFill>
                <a:srgbClr val="080808"/>
              </a:solidFill>
              <a:latin typeface="微软雅黑" panose="020B0503020204020204" pitchFamily="34" charset="-122"/>
              <a:ea typeface="微软雅黑" panose="020B0503020204020204" pitchFamily="34" charset="-122"/>
            </a:endParaRPr>
          </a:p>
          <a:p>
            <a:pPr>
              <a:lnSpc>
                <a:spcPct val="150000"/>
              </a:lnSpc>
            </a:pPr>
            <a:endParaRPr lang="en-US" altLang="zh-CN" sz="2400" dirty="0">
              <a:solidFill>
                <a:srgbClr val="080808"/>
              </a:solidFill>
              <a:latin typeface="微软雅黑" panose="020B0503020204020204" pitchFamily="34" charset="-122"/>
              <a:ea typeface="微软雅黑" panose="020B0503020204020204" pitchFamily="34" charset="-122"/>
            </a:endParaRPr>
          </a:p>
        </p:txBody>
      </p:sp>
      <p:sp>
        <p:nvSpPr>
          <p:cNvPr id="6" name="五角星 5"/>
          <p:cNvSpPr/>
          <p:nvPr/>
        </p:nvSpPr>
        <p:spPr>
          <a:xfrm>
            <a:off x="6095205" y="960063"/>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dirty="0"/>
          </a:p>
        </p:txBody>
      </p:sp>
      <p:sp>
        <p:nvSpPr>
          <p:cNvPr id="10" name="五角星 5"/>
          <p:cNvSpPr/>
          <p:nvPr/>
        </p:nvSpPr>
        <p:spPr>
          <a:xfrm>
            <a:off x="6527235" y="960063"/>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文本框 10"/>
          <p:cNvSpPr txBox="1"/>
          <p:nvPr/>
        </p:nvSpPr>
        <p:spPr>
          <a:xfrm>
            <a:off x="901065" y="21590"/>
            <a:ext cx="5137785" cy="368300"/>
          </a:xfrm>
          <a:prstGeom prst="rect">
            <a:avLst/>
          </a:prstGeom>
          <a:noFill/>
        </p:spPr>
        <p:txBody>
          <a:bodyPr wrap="square" rtlCol="0" anchor="t">
            <a:spAutoFit/>
          </a:bodyPr>
          <a:p>
            <a:r>
              <a:rPr lang="zh-CN" altLang="en-US" dirty="0">
                <a:solidFill>
                  <a:schemeClr val="bg1">
                    <a:lumMod val="95000"/>
                  </a:schemeClr>
                </a:solidFill>
              </a:rPr>
              <a:t>1.3.4.2“五脏六腑”说</a:t>
            </a:r>
            <a:endParaRPr lang="zh-CN" altLang="en-US" dirty="0">
              <a:solidFill>
                <a:schemeClr val="bg1">
                  <a:lumMod val="95000"/>
                </a:schemeClr>
              </a:solidFill>
            </a:endParaRPr>
          </a:p>
        </p:txBody>
      </p:sp>
    </p:spTree>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574856" y="1256688"/>
            <a:ext cx="11401439" cy="2797048"/>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．在中国社会学的恢复和重建过程中，“五脏六腑”被用来比喻社会学的建设，其提出者是（ </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杨庆垄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．费孝通    </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．孙本文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．吴文藻 </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574856" y="1256688"/>
            <a:ext cx="11401439" cy="2797048"/>
          </a:xfrm>
          <a:prstGeom prst="rect">
            <a:avLst/>
          </a:prstGeom>
        </p:spPr>
        <p:txBody>
          <a:bodyPr wrap="square">
            <a:spAutoFit/>
          </a:bodyPr>
          <a:lstStyle/>
          <a:p>
            <a:pPr>
              <a:lnSpc>
                <a:spcPct val="150000"/>
              </a:lnSpc>
            </a:pP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chemeClr val="tx1">
                    <a:lumMod val="50000"/>
                  </a:schemeClr>
                </a:solidFill>
                <a:latin typeface="微软雅黑" panose="020B0503020204020204" pitchFamily="34" charset="-122"/>
                <a:ea typeface="微软雅黑" panose="020B0503020204020204" pitchFamily="34" charset="-122"/>
              </a:rPr>
              <a:t>单选题</a:t>
            </a:r>
            <a:r>
              <a:rPr lang="en-US" altLang="zh-CN" sz="2400" b="1"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b="1"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．在中国社会学的恢复和重建过程中，“五脏六腑”被用来比喻社会学的建设，其提出者是（ </a:t>
            </a:r>
            <a:r>
              <a:rPr lang="en-US" altLang="zh-CN" sz="2400" b="1" dirty="0">
                <a:solidFill>
                  <a:srgbClr val="FF0000"/>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杨庆垄    	</a:t>
            </a: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rgbClr val="C00000"/>
                </a:solidFill>
                <a:latin typeface="微软雅黑" panose="020B0503020204020204" pitchFamily="34" charset="-122"/>
                <a:ea typeface="微软雅黑" panose="020B0503020204020204" pitchFamily="34" charset="-122"/>
              </a:rPr>
              <a:t>．费孝通    </a:t>
            </a:r>
            <a:endParaRPr lang="zh-CN" altLang="en-US"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．孙本文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．吴文藻 </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574856" y="1256688"/>
            <a:ext cx="11401439" cy="5105372"/>
          </a:xfrm>
          <a:prstGeom prst="rect">
            <a:avLst/>
          </a:prstGeom>
        </p:spPr>
        <p:txBody>
          <a:bodyPr wrap="square">
            <a:spAutoFit/>
          </a:bodyPr>
          <a:lstStyle/>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多选题</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在中国社会学的恢复和重建过程中，费孝通借用中医学的术语“五脏六腑”来比喻社会学的建设，属于“五脏”的有</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社会学概论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B.</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学会组织    </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C.</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图书资料中心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D.</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专业研究机构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E.</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社会心理学</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702901" y="243756"/>
            <a:ext cx="10678947" cy="601664"/>
          </a:xfrm>
        </p:spPr>
        <p:txBody>
          <a:bodyPr/>
          <a:lstStyle/>
          <a:p>
            <a:r>
              <a:rPr lang="zh-CN" altLang="en-US" dirty="0"/>
              <a:t>习题小站</a:t>
            </a:r>
            <a:endParaRPr lang="zh-CN" altLang="en-US" dirty="0"/>
          </a:p>
        </p:txBody>
      </p:sp>
      <p:grpSp>
        <p:nvGrpSpPr>
          <p:cNvPr id="7" name="组合 6"/>
          <p:cNvGrpSpPr/>
          <p:nvPr/>
        </p:nvGrpSpPr>
        <p:grpSpPr>
          <a:xfrm>
            <a:off x="896266" y="31222"/>
            <a:ext cx="373256" cy="957446"/>
            <a:chOff x="2103438" y="477838"/>
            <a:chExt cx="900112" cy="2379663"/>
          </a:xfrm>
        </p:grpSpPr>
        <p:sp>
          <p:nvSpPr>
            <p:cNvPr id="8" name="Freeform 352"/>
            <p:cNvSpPr/>
            <p:nvPr/>
          </p:nvSpPr>
          <p:spPr bwMode="auto">
            <a:xfrm>
              <a:off x="2284413" y="2798763"/>
              <a:ext cx="244475" cy="58738"/>
            </a:xfrm>
            <a:custGeom>
              <a:avLst/>
              <a:gdLst>
                <a:gd name="T0" fmla="*/ 22 w 90"/>
                <a:gd name="T1" fmla="*/ 2 h 22"/>
                <a:gd name="T2" fmla="*/ 3 w 90"/>
                <a:gd name="T3" fmla="*/ 15 h 22"/>
                <a:gd name="T4" fmla="*/ 10 w 90"/>
                <a:gd name="T5" fmla="*/ 35 h 22"/>
                <a:gd name="T6" fmla="*/ 142 w 90"/>
                <a:gd name="T7" fmla="*/ 27 h 22"/>
                <a:gd name="T8" fmla="*/ 139 w 90"/>
                <a:gd name="T9" fmla="*/ 0 h 22"/>
                <a:gd name="T10" fmla="*/ 2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13" y="1"/>
                  </a:moveTo>
                  <a:cubicBezTo>
                    <a:pt x="13" y="1"/>
                    <a:pt x="2" y="7"/>
                    <a:pt x="2" y="9"/>
                  </a:cubicBezTo>
                  <a:cubicBezTo>
                    <a:pt x="2" y="11"/>
                    <a:pt x="0" y="21"/>
                    <a:pt x="6" y="21"/>
                  </a:cubicBezTo>
                  <a:cubicBezTo>
                    <a:pt x="13" y="22"/>
                    <a:pt x="75" y="20"/>
                    <a:pt x="83" y="16"/>
                  </a:cubicBezTo>
                  <a:cubicBezTo>
                    <a:pt x="90" y="13"/>
                    <a:pt x="84" y="1"/>
                    <a:pt x="81" y="0"/>
                  </a:cubicBezTo>
                  <a:cubicBezTo>
                    <a:pt x="78" y="0"/>
                    <a:pt x="13" y="1"/>
                    <a:pt x="13"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353"/>
            <p:cNvSpPr/>
            <p:nvPr/>
          </p:nvSpPr>
          <p:spPr bwMode="auto">
            <a:xfrm>
              <a:off x="2281238" y="2197100"/>
              <a:ext cx="244475" cy="625475"/>
            </a:xfrm>
            <a:custGeom>
              <a:avLst/>
              <a:gdLst>
                <a:gd name="T0" fmla="*/ 87 w 90"/>
                <a:gd name="T1" fmla="*/ 0 h 230"/>
                <a:gd name="T2" fmla="*/ 67 w 90"/>
                <a:gd name="T3" fmla="*/ 307 h 230"/>
                <a:gd name="T4" fmla="*/ 3 w 90"/>
                <a:gd name="T5" fmla="*/ 370 h 230"/>
                <a:gd name="T6" fmla="*/ 34 w 90"/>
                <a:gd name="T7" fmla="*/ 392 h 230"/>
                <a:gd name="T8" fmla="*/ 151 w 90"/>
                <a:gd name="T9" fmla="*/ 370 h 230"/>
                <a:gd name="T10" fmla="*/ 108 w 90"/>
                <a:gd name="T11" fmla="*/ 301 h 230"/>
                <a:gd name="T12" fmla="*/ 127 w 90"/>
                <a:gd name="T13" fmla="*/ 9 h 230"/>
                <a:gd name="T14" fmla="*/ 8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51" y="0"/>
                  </a:moveTo>
                  <a:cubicBezTo>
                    <a:pt x="51" y="0"/>
                    <a:pt x="44" y="170"/>
                    <a:pt x="39" y="179"/>
                  </a:cubicBezTo>
                  <a:cubicBezTo>
                    <a:pt x="35" y="188"/>
                    <a:pt x="2" y="209"/>
                    <a:pt x="2" y="216"/>
                  </a:cubicBezTo>
                  <a:cubicBezTo>
                    <a:pt x="3" y="223"/>
                    <a:pt x="0" y="230"/>
                    <a:pt x="20" y="229"/>
                  </a:cubicBezTo>
                  <a:cubicBezTo>
                    <a:pt x="40" y="227"/>
                    <a:pt x="90" y="225"/>
                    <a:pt x="88" y="216"/>
                  </a:cubicBezTo>
                  <a:cubicBezTo>
                    <a:pt x="87" y="208"/>
                    <a:pt x="68" y="187"/>
                    <a:pt x="63" y="176"/>
                  </a:cubicBezTo>
                  <a:cubicBezTo>
                    <a:pt x="59" y="166"/>
                    <a:pt x="74" y="5"/>
                    <a:pt x="74" y="5"/>
                  </a:cubicBezTo>
                  <a:lnTo>
                    <a:pt x="51"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Freeform 354"/>
            <p:cNvSpPr/>
            <p:nvPr/>
          </p:nvSpPr>
          <p:spPr bwMode="auto">
            <a:xfrm>
              <a:off x="2319338" y="2716213"/>
              <a:ext cx="171450" cy="109538"/>
            </a:xfrm>
            <a:custGeom>
              <a:avLst/>
              <a:gdLst>
                <a:gd name="T0" fmla="*/ 0 w 63"/>
                <a:gd name="T1" fmla="*/ 21 h 40"/>
                <a:gd name="T2" fmla="*/ 48 w 63"/>
                <a:gd name="T3" fmla="*/ 62 h 40"/>
                <a:gd name="T4" fmla="*/ 53 w 63"/>
                <a:gd name="T5" fmla="*/ 69 h 40"/>
                <a:gd name="T6" fmla="*/ 58 w 63"/>
                <a:gd name="T7" fmla="*/ 62 h 40"/>
                <a:gd name="T8" fmla="*/ 77 w 63"/>
                <a:gd name="T9" fmla="*/ 24 h 40"/>
                <a:gd name="T10" fmla="*/ 108 w 63"/>
                <a:gd name="T11" fmla="*/ 12 h 40"/>
                <a:gd name="T12" fmla="*/ 99 w 63"/>
                <a:gd name="T13" fmla="*/ 0 h 40"/>
                <a:gd name="T14" fmla="*/ 55 w 63"/>
                <a:gd name="T15" fmla="*/ 26 h 40"/>
                <a:gd name="T16" fmla="*/ 17 w 63"/>
                <a:gd name="T17" fmla="*/ 5 h 40"/>
                <a:gd name="T18" fmla="*/ 0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0" y="12"/>
                  </a:moveTo>
                  <a:cubicBezTo>
                    <a:pt x="0" y="12"/>
                    <a:pt x="23" y="4"/>
                    <a:pt x="28" y="36"/>
                  </a:cubicBezTo>
                  <a:cubicBezTo>
                    <a:pt x="31" y="40"/>
                    <a:pt x="31" y="40"/>
                    <a:pt x="31" y="40"/>
                  </a:cubicBezTo>
                  <a:cubicBezTo>
                    <a:pt x="34" y="36"/>
                    <a:pt x="34" y="36"/>
                    <a:pt x="34" y="36"/>
                  </a:cubicBezTo>
                  <a:cubicBezTo>
                    <a:pt x="34" y="36"/>
                    <a:pt x="34" y="24"/>
                    <a:pt x="45" y="14"/>
                  </a:cubicBezTo>
                  <a:cubicBezTo>
                    <a:pt x="55" y="4"/>
                    <a:pt x="63" y="7"/>
                    <a:pt x="63" y="7"/>
                  </a:cubicBezTo>
                  <a:cubicBezTo>
                    <a:pt x="58" y="0"/>
                    <a:pt x="58" y="0"/>
                    <a:pt x="58" y="0"/>
                  </a:cubicBezTo>
                  <a:cubicBezTo>
                    <a:pt x="58" y="0"/>
                    <a:pt x="38" y="2"/>
                    <a:pt x="32" y="15"/>
                  </a:cubicBezTo>
                  <a:cubicBezTo>
                    <a:pt x="32" y="15"/>
                    <a:pt x="24" y="2"/>
                    <a:pt x="10" y="3"/>
                  </a:cubicBezTo>
                  <a:lnTo>
                    <a:pt x="0"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Freeform 355"/>
            <p:cNvSpPr/>
            <p:nvPr/>
          </p:nvSpPr>
          <p:spPr bwMode="auto">
            <a:xfrm>
              <a:off x="2595563" y="2798763"/>
              <a:ext cx="244475" cy="58738"/>
            </a:xfrm>
            <a:custGeom>
              <a:avLst/>
              <a:gdLst>
                <a:gd name="T0" fmla="*/ 132 w 90"/>
                <a:gd name="T1" fmla="*/ 2 h 22"/>
                <a:gd name="T2" fmla="*/ 151 w 90"/>
                <a:gd name="T3" fmla="*/ 15 h 22"/>
                <a:gd name="T4" fmla="*/ 144 w 90"/>
                <a:gd name="T5" fmla="*/ 35 h 22"/>
                <a:gd name="T6" fmla="*/ 12 w 90"/>
                <a:gd name="T7" fmla="*/ 27 h 22"/>
                <a:gd name="T8" fmla="*/ 15 w 90"/>
                <a:gd name="T9" fmla="*/ 0 h 22"/>
                <a:gd name="T10" fmla="*/ 132 w 90"/>
                <a:gd name="T11" fmla="*/ 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0" h="22">
                  <a:moveTo>
                    <a:pt x="77" y="1"/>
                  </a:moveTo>
                  <a:cubicBezTo>
                    <a:pt x="77" y="1"/>
                    <a:pt x="88" y="7"/>
                    <a:pt x="88" y="9"/>
                  </a:cubicBezTo>
                  <a:cubicBezTo>
                    <a:pt x="88" y="11"/>
                    <a:pt x="90" y="21"/>
                    <a:pt x="84" y="21"/>
                  </a:cubicBezTo>
                  <a:cubicBezTo>
                    <a:pt x="77" y="22"/>
                    <a:pt x="15" y="20"/>
                    <a:pt x="7" y="16"/>
                  </a:cubicBezTo>
                  <a:cubicBezTo>
                    <a:pt x="0" y="13"/>
                    <a:pt x="6" y="1"/>
                    <a:pt x="9" y="0"/>
                  </a:cubicBezTo>
                  <a:cubicBezTo>
                    <a:pt x="12" y="0"/>
                    <a:pt x="77" y="1"/>
                    <a:pt x="77" y="1"/>
                  </a:cubicBez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356"/>
            <p:cNvSpPr/>
            <p:nvPr/>
          </p:nvSpPr>
          <p:spPr bwMode="auto">
            <a:xfrm>
              <a:off x="2598738" y="2197100"/>
              <a:ext cx="244475" cy="625475"/>
            </a:xfrm>
            <a:custGeom>
              <a:avLst/>
              <a:gdLst>
                <a:gd name="T0" fmla="*/ 67 w 90"/>
                <a:gd name="T1" fmla="*/ 0 h 230"/>
                <a:gd name="T2" fmla="*/ 87 w 90"/>
                <a:gd name="T3" fmla="*/ 307 h 230"/>
                <a:gd name="T4" fmla="*/ 151 w 90"/>
                <a:gd name="T5" fmla="*/ 370 h 230"/>
                <a:gd name="T6" fmla="*/ 120 w 90"/>
                <a:gd name="T7" fmla="*/ 392 h 230"/>
                <a:gd name="T8" fmla="*/ 3 w 90"/>
                <a:gd name="T9" fmla="*/ 370 h 230"/>
                <a:gd name="T10" fmla="*/ 46 w 90"/>
                <a:gd name="T11" fmla="*/ 301 h 230"/>
                <a:gd name="T12" fmla="*/ 27 w 90"/>
                <a:gd name="T13" fmla="*/ 9 h 230"/>
                <a:gd name="T14" fmla="*/ 67 w 90"/>
                <a:gd name="T15" fmla="*/ 0 h 2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30">
                  <a:moveTo>
                    <a:pt x="39" y="0"/>
                  </a:moveTo>
                  <a:cubicBezTo>
                    <a:pt x="39" y="0"/>
                    <a:pt x="46" y="170"/>
                    <a:pt x="51" y="179"/>
                  </a:cubicBezTo>
                  <a:cubicBezTo>
                    <a:pt x="55" y="188"/>
                    <a:pt x="88" y="209"/>
                    <a:pt x="88" y="216"/>
                  </a:cubicBezTo>
                  <a:cubicBezTo>
                    <a:pt x="87" y="223"/>
                    <a:pt x="90" y="230"/>
                    <a:pt x="70" y="229"/>
                  </a:cubicBezTo>
                  <a:cubicBezTo>
                    <a:pt x="50" y="227"/>
                    <a:pt x="0" y="225"/>
                    <a:pt x="2" y="216"/>
                  </a:cubicBezTo>
                  <a:cubicBezTo>
                    <a:pt x="4" y="208"/>
                    <a:pt x="22" y="187"/>
                    <a:pt x="27" y="176"/>
                  </a:cubicBezTo>
                  <a:cubicBezTo>
                    <a:pt x="31" y="166"/>
                    <a:pt x="16" y="5"/>
                    <a:pt x="16" y="5"/>
                  </a:cubicBezTo>
                  <a:lnTo>
                    <a:pt x="39"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357"/>
            <p:cNvSpPr/>
            <p:nvPr/>
          </p:nvSpPr>
          <p:spPr bwMode="auto">
            <a:xfrm>
              <a:off x="2633663" y="2716213"/>
              <a:ext cx="171450" cy="109538"/>
            </a:xfrm>
            <a:custGeom>
              <a:avLst/>
              <a:gdLst>
                <a:gd name="T0" fmla="*/ 108 w 63"/>
                <a:gd name="T1" fmla="*/ 21 h 40"/>
                <a:gd name="T2" fmla="*/ 60 w 63"/>
                <a:gd name="T3" fmla="*/ 62 h 40"/>
                <a:gd name="T4" fmla="*/ 55 w 63"/>
                <a:gd name="T5" fmla="*/ 69 h 40"/>
                <a:gd name="T6" fmla="*/ 50 w 63"/>
                <a:gd name="T7" fmla="*/ 62 h 40"/>
                <a:gd name="T8" fmla="*/ 31 w 63"/>
                <a:gd name="T9" fmla="*/ 24 h 40"/>
                <a:gd name="T10" fmla="*/ 0 w 63"/>
                <a:gd name="T11" fmla="*/ 12 h 40"/>
                <a:gd name="T12" fmla="*/ 9 w 63"/>
                <a:gd name="T13" fmla="*/ 0 h 40"/>
                <a:gd name="T14" fmla="*/ 53 w 63"/>
                <a:gd name="T15" fmla="*/ 26 h 40"/>
                <a:gd name="T16" fmla="*/ 91 w 63"/>
                <a:gd name="T17" fmla="*/ 5 h 40"/>
                <a:gd name="T18" fmla="*/ 108 w 63"/>
                <a:gd name="T19" fmla="*/ 2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40">
                  <a:moveTo>
                    <a:pt x="63" y="12"/>
                  </a:moveTo>
                  <a:cubicBezTo>
                    <a:pt x="63" y="12"/>
                    <a:pt x="40" y="4"/>
                    <a:pt x="35" y="36"/>
                  </a:cubicBezTo>
                  <a:cubicBezTo>
                    <a:pt x="32" y="40"/>
                    <a:pt x="32" y="40"/>
                    <a:pt x="32" y="40"/>
                  </a:cubicBezTo>
                  <a:cubicBezTo>
                    <a:pt x="29" y="36"/>
                    <a:pt x="29" y="36"/>
                    <a:pt x="29" y="36"/>
                  </a:cubicBezTo>
                  <a:cubicBezTo>
                    <a:pt x="29" y="36"/>
                    <a:pt x="29" y="24"/>
                    <a:pt x="18" y="14"/>
                  </a:cubicBezTo>
                  <a:cubicBezTo>
                    <a:pt x="8" y="4"/>
                    <a:pt x="0" y="7"/>
                    <a:pt x="0" y="7"/>
                  </a:cubicBezTo>
                  <a:cubicBezTo>
                    <a:pt x="5" y="0"/>
                    <a:pt x="5" y="0"/>
                    <a:pt x="5" y="0"/>
                  </a:cubicBezTo>
                  <a:cubicBezTo>
                    <a:pt x="5" y="0"/>
                    <a:pt x="25" y="2"/>
                    <a:pt x="31" y="15"/>
                  </a:cubicBezTo>
                  <a:cubicBezTo>
                    <a:pt x="31" y="15"/>
                    <a:pt x="39" y="2"/>
                    <a:pt x="53" y="3"/>
                  </a:cubicBezTo>
                  <a:lnTo>
                    <a:pt x="63" y="12"/>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358"/>
            <p:cNvSpPr/>
            <p:nvPr/>
          </p:nvSpPr>
          <p:spPr bwMode="auto">
            <a:xfrm>
              <a:off x="2238375" y="1535113"/>
              <a:ext cx="114300" cy="561975"/>
            </a:xfrm>
            <a:custGeom>
              <a:avLst/>
              <a:gdLst>
                <a:gd name="T0" fmla="*/ 10 w 42"/>
                <a:gd name="T1" fmla="*/ 19 h 207"/>
                <a:gd name="T2" fmla="*/ 0 w 42"/>
                <a:gd name="T3" fmla="*/ 328 h 207"/>
                <a:gd name="T4" fmla="*/ 31 w 42"/>
                <a:gd name="T5" fmla="*/ 354 h 207"/>
                <a:gd name="T6" fmla="*/ 67 w 42"/>
                <a:gd name="T7" fmla="*/ 323 h 207"/>
                <a:gd name="T8" fmla="*/ 72 w 42"/>
                <a:gd name="T9" fmla="*/ 0 h 207"/>
                <a:gd name="T10" fmla="*/ 10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6" y="11"/>
                  </a:moveTo>
                  <a:cubicBezTo>
                    <a:pt x="0" y="192"/>
                    <a:pt x="0" y="192"/>
                    <a:pt x="0" y="192"/>
                  </a:cubicBezTo>
                  <a:cubicBezTo>
                    <a:pt x="0" y="192"/>
                    <a:pt x="5" y="206"/>
                    <a:pt x="18" y="207"/>
                  </a:cubicBezTo>
                  <a:cubicBezTo>
                    <a:pt x="36" y="207"/>
                    <a:pt x="39" y="189"/>
                    <a:pt x="39" y="189"/>
                  </a:cubicBezTo>
                  <a:cubicBezTo>
                    <a:pt x="42" y="0"/>
                    <a:pt x="42" y="0"/>
                    <a:pt x="42" y="0"/>
                  </a:cubicBezTo>
                  <a:lnTo>
                    <a:pt x="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359"/>
            <p:cNvSpPr/>
            <p:nvPr/>
          </p:nvSpPr>
          <p:spPr bwMode="auto">
            <a:xfrm>
              <a:off x="2732088" y="1535113"/>
              <a:ext cx="114300" cy="561975"/>
            </a:xfrm>
            <a:custGeom>
              <a:avLst/>
              <a:gdLst>
                <a:gd name="T0" fmla="*/ 62 w 42"/>
                <a:gd name="T1" fmla="*/ 19 h 207"/>
                <a:gd name="T2" fmla="*/ 72 w 42"/>
                <a:gd name="T3" fmla="*/ 328 h 207"/>
                <a:gd name="T4" fmla="*/ 41 w 42"/>
                <a:gd name="T5" fmla="*/ 354 h 207"/>
                <a:gd name="T6" fmla="*/ 5 w 42"/>
                <a:gd name="T7" fmla="*/ 323 h 207"/>
                <a:gd name="T8" fmla="*/ 0 w 42"/>
                <a:gd name="T9" fmla="*/ 0 h 207"/>
                <a:gd name="T10" fmla="*/ 62 w 42"/>
                <a:gd name="T11" fmla="*/ 19 h 2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207">
                  <a:moveTo>
                    <a:pt x="36" y="11"/>
                  </a:moveTo>
                  <a:cubicBezTo>
                    <a:pt x="42" y="192"/>
                    <a:pt x="42" y="192"/>
                    <a:pt x="42" y="192"/>
                  </a:cubicBezTo>
                  <a:cubicBezTo>
                    <a:pt x="42" y="192"/>
                    <a:pt x="36" y="206"/>
                    <a:pt x="24" y="207"/>
                  </a:cubicBezTo>
                  <a:cubicBezTo>
                    <a:pt x="6" y="207"/>
                    <a:pt x="3" y="189"/>
                    <a:pt x="3" y="189"/>
                  </a:cubicBezTo>
                  <a:cubicBezTo>
                    <a:pt x="0" y="0"/>
                    <a:pt x="0" y="0"/>
                    <a:pt x="0" y="0"/>
                  </a:cubicBezTo>
                  <a:lnTo>
                    <a:pt x="36" y="11"/>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360"/>
            <p:cNvSpPr/>
            <p:nvPr/>
          </p:nvSpPr>
          <p:spPr bwMode="auto">
            <a:xfrm>
              <a:off x="2338388" y="1909763"/>
              <a:ext cx="439737" cy="381000"/>
            </a:xfrm>
            <a:custGeom>
              <a:avLst/>
              <a:gdLst>
                <a:gd name="T0" fmla="*/ 40 w 277"/>
                <a:gd name="T1" fmla="*/ 0 h 240"/>
                <a:gd name="T2" fmla="*/ 5 w 277"/>
                <a:gd name="T3" fmla="*/ 27 h 240"/>
                <a:gd name="T4" fmla="*/ 0 w 277"/>
                <a:gd name="T5" fmla="*/ 238 h 240"/>
                <a:gd name="T6" fmla="*/ 120 w 277"/>
                <a:gd name="T7" fmla="*/ 240 h 240"/>
                <a:gd name="T8" fmla="*/ 127 w 277"/>
                <a:gd name="T9" fmla="*/ 127 h 240"/>
                <a:gd name="T10" fmla="*/ 147 w 277"/>
                <a:gd name="T11" fmla="*/ 127 h 240"/>
                <a:gd name="T12" fmla="*/ 161 w 277"/>
                <a:gd name="T13" fmla="*/ 240 h 240"/>
                <a:gd name="T14" fmla="*/ 277 w 277"/>
                <a:gd name="T15" fmla="*/ 240 h 240"/>
                <a:gd name="T16" fmla="*/ 263 w 277"/>
                <a:gd name="T17" fmla="*/ 27 h 240"/>
                <a:gd name="T18" fmla="*/ 40 w 277"/>
                <a:gd name="T19" fmla="*/ 0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7" h="240">
                  <a:moveTo>
                    <a:pt x="40" y="0"/>
                  </a:moveTo>
                  <a:lnTo>
                    <a:pt x="5" y="27"/>
                  </a:lnTo>
                  <a:lnTo>
                    <a:pt x="0" y="238"/>
                  </a:lnTo>
                  <a:lnTo>
                    <a:pt x="120" y="240"/>
                  </a:lnTo>
                  <a:lnTo>
                    <a:pt x="127" y="127"/>
                  </a:lnTo>
                  <a:lnTo>
                    <a:pt x="147" y="127"/>
                  </a:lnTo>
                  <a:lnTo>
                    <a:pt x="161" y="240"/>
                  </a:lnTo>
                  <a:lnTo>
                    <a:pt x="277" y="240"/>
                  </a:lnTo>
                  <a:lnTo>
                    <a:pt x="263" y="27"/>
                  </a:lnTo>
                  <a:lnTo>
                    <a:pt x="40" y="0"/>
                  </a:lnTo>
                  <a:close/>
                </a:path>
              </a:pathLst>
            </a:custGeom>
            <a:solidFill>
              <a:srgbClr val="30292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361"/>
            <p:cNvSpPr/>
            <p:nvPr/>
          </p:nvSpPr>
          <p:spPr bwMode="auto">
            <a:xfrm>
              <a:off x="2219325" y="1252538"/>
              <a:ext cx="627062" cy="700088"/>
            </a:xfrm>
            <a:custGeom>
              <a:avLst/>
              <a:gdLst>
                <a:gd name="T0" fmla="*/ 62 w 231"/>
                <a:gd name="T1" fmla="*/ 27 h 258"/>
                <a:gd name="T2" fmla="*/ 190 w 231"/>
                <a:gd name="T3" fmla="*/ 3 h 258"/>
                <a:gd name="T4" fmla="*/ 347 w 231"/>
                <a:gd name="T5" fmla="*/ 27 h 258"/>
                <a:gd name="T6" fmla="*/ 386 w 231"/>
                <a:gd name="T7" fmla="*/ 106 h 258"/>
                <a:gd name="T8" fmla="*/ 395 w 231"/>
                <a:gd name="T9" fmla="*/ 202 h 258"/>
                <a:gd name="T10" fmla="*/ 327 w 231"/>
                <a:gd name="T11" fmla="*/ 207 h 258"/>
                <a:gd name="T12" fmla="*/ 339 w 231"/>
                <a:gd name="T13" fmla="*/ 441 h 258"/>
                <a:gd name="T14" fmla="*/ 80 w 231"/>
                <a:gd name="T15" fmla="*/ 441 h 258"/>
                <a:gd name="T16" fmla="*/ 82 w 231"/>
                <a:gd name="T17" fmla="*/ 214 h 258"/>
                <a:gd name="T18" fmla="*/ 9 w 231"/>
                <a:gd name="T19" fmla="*/ 209 h 258"/>
                <a:gd name="T20" fmla="*/ 62 w 231"/>
                <a:gd name="T21" fmla="*/ 27 h 2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1" h="258">
                  <a:moveTo>
                    <a:pt x="36" y="16"/>
                  </a:moveTo>
                  <a:cubicBezTo>
                    <a:pt x="36" y="16"/>
                    <a:pt x="84" y="4"/>
                    <a:pt x="111" y="2"/>
                  </a:cubicBezTo>
                  <a:cubicBezTo>
                    <a:pt x="138" y="0"/>
                    <a:pt x="203" y="16"/>
                    <a:pt x="203" y="16"/>
                  </a:cubicBezTo>
                  <a:cubicBezTo>
                    <a:pt x="203" y="16"/>
                    <a:pt x="222" y="20"/>
                    <a:pt x="226" y="62"/>
                  </a:cubicBezTo>
                  <a:cubicBezTo>
                    <a:pt x="231" y="118"/>
                    <a:pt x="231" y="118"/>
                    <a:pt x="231" y="118"/>
                  </a:cubicBezTo>
                  <a:cubicBezTo>
                    <a:pt x="231" y="118"/>
                    <a:pt x="210" y="123"/>
                    <a:pt x="191" y="121"/>
                  </a:cubicBezTo>
                  <a:cubicBezTo>
                    <a:pt x="198" y="258"/>
                    <a:pt x="198" y="258"/>
                    <a:pt x="198" y="258"/>
                  </a:cubicBezTo>
                  <a:cubicBezTo>
                    <a:pt x="47" y="258"/>
                    <a:pt x="47" y="258"/>
                    <a:pt x="47" y="258"/>
                  </a:cubicBezTo>
                  <a:cubicBezTo>
                    <a:pt x="48" y="125"/>
                    <a:pt x="48" y="125"/>
                    <a:pt x="48" y="125"/>
                  </a:cubicBezTo>
                  <a:cubicBezTo>
                    <a:pt x="5" y="122"/>
                    <a:pt x="5" y="122"/>
                    <a:pt x="5" y="122"/>
                  </a:cubicBezTo>
                  <a:cubicBezTo>
                    <a:pt x="5" y="122"/>
                    <a:pt x="0" y="24"/>
                    <a:pt x="36" y="16"/>
                  </a:cubicBezTo>
                  <a:close/>
                </a:path>
              </a:pathLst>
            </a:custGeom>
            <a:solidFill>
              <a:srgbClr val="FFF8E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362"/>
            <p:cNvSpPr/>
            <p:nvPr/>
          </p:nvSpPr>
          <p:spPr bwMode="auto">
            <a:xfrm>
              <a:off x="2468563" y="1131888"/>
              <a:ext cx="103187" cy="177800"/>
            </a:xfrm>
            <a:custGeom>
              <a:avLst/>
              <a:gdLst>
                <a:gd name="T0" fmla="*/ 0 w 38"/>
                <a:gd name="T1" fmla="*/ 0 h 65"/>
                <a:gd name="T2" fmla="*/ 0 w 38"/>
                <a:gd name="T3" fmla="*/ 90 h 65"/>
                <a:gd name="T4" fmla="*/ 33 w 38"/>
                <a:gd name="T5" fmla="*/ 110 h 65"/>
                <a:gd name="T6" fmla="*/ 65 w 38"/>
                <a:gd name="T7" fmla="*/ 90 h 65"/>
                <a:gd name="T8" fmla="*/ 65 w 38"/>
                <a:gd name="T9" fmla="*/ 0 h 65"/>
                <a:gd name="T10" fmla="*/ 0 w 38"/>
                <a:gd name="T11" fmla="*/ 0 h 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 h="65">
                  <a:moveTo>
                    <a:pt x="0" y="0"/>
                  </a:moveTo>
                  <a:cubicBezTo>
                    <a:pt x="0" y="52"/>
                    <a:pt x="0" y="52"/>
                    <a:pt x="0" y="52"/>
                  </a:cubicBezTo>
                  <a:cubicBezTo>
                    <a:pt x="0" y="52"/>
                    <a:pt x="2" y="64"/>
                    <a:pt x="19" y="64"/>
                  </a:cubicBezTo>
                  <a:cubicBezTo>
                    <a:pt x="37" y="65"/>
                    <a:pt x="38" y="52"/>
                    <a:pt x="38" y="52"/>
                  </a:cubicBezTo>
                  <a:cubicBezTo>
                    <a:pt x="38" y="0"/>
                    <a:pt x="38" y="0"/>
                    <a:pt x="38" y="0"/>
                  </a:cubicBezTo>
                  <a:lnTo>
                    <a:pt x="0" y="0"/>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363"/>
            <p:cNvSpPr/>
            <p:nvPr/>
          </p:nvSpPr>
          <p:spPr bwMode="auto">
            <a:xfrm>
              <a:off x="2103438" y="504825"/>
              <a:ext cx="900112" cy="428625"/>
            </a:xfrm>
            <a:custGeom>
              <a:avLst/>
              <a:gdLst>
                <a:gd name="T0" fmla="*/ 113 w 332"/>
                <a:gd name="T1" fmla="*/ 270 h 158"/>
                <a:gd name="T2" fmla="*/ 48 w 332"/>
                <a:gd name="T3" fmla="*/ 270 h 158"/>
                <a:gd name="T4" fmla="*/ 2 w 332"/>
                <a:gd name="T5" fmla="*/ 85 h 158"/>
                <a:gd name="T6" fmla="*/ 200 w 332"/>
                <a:gd name="T7" fmla="*/ 22 h 158"/>
                <a:gd name="T8" fmla="*/ 492 w 332"/>
                <a:gd name="T9" fmla="*/ 26 h 158"/>
                <a:gd name="T10" fmla="*/ 536 w 332"/>
                <a:gd name="T11" fmla="*/ 145 h 158"/>
                <a:gd name="T12" fmla="*/ 482 w 332"/>
                <a:gd name="T13" fmla="*/ 270 h 158"/>
                <a:gd name="T14" fmla="*/ 113 w 332"/>
                <a:gd name="T15" fmla="*/ 270 h 1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32" h="158">
                  <a:moveTo>
                    <a:pt x="66" y="158"/>
                  </a:moveTo>
                  <a:cubicBezTo>
                    <a:pt x="28" y="158"/>
                    <a:pt x="28" y="158"/>
                    <a:pt x="28" y="158"/>
                  </a:cubicBezTo>
                  <a:cubicBezTo>
                    <a:pt x="28" y="158"/>
                    <a:pt x="0" y="100"/>
                    <a:pt x="1" y="50"/>
                  </a:cubicBezTo>
                  <a:cubicBezTo>
                    <a:pt x="1" y="0"/>
                    <a:pt x="73" y="13"/>
                    <a:pt x="117" y="13"/>
                  </a:cubicBezTo>
                  <a:cubicBezTo>
                    <a:pt x="162" y="13"/>
                    <a:pt x="266" y="6"/>
                    <a:pt x="288" y="15"/>
                  </a:cubicBezTo>
                  <a:cubicBezTo>
                    <a:pt x="311" y="23"/>
                    <a:pt x="332" y="37"/>
                    <a:pt x="314" y="85"/>
                  </a:cubicBezTo>
                  <a:cubicBezTo>
                    <a:pt x="296" y="133"/>
                    <a:pt x="282" y="158"/>
                    <a:pt x="282" y="158"/>
                  </a:cubicBezTo>
                  <a:lnTo>
                    <a:pt x="66" y="158"/>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364"/>
            <p:cNvSpPr/>
            <p:nvPr/>
          </p:nvSpPr>
          <p:spPr bwMode="auto">
            <a:xfrm>
              <a:off x="2390775" y="534988"/>
              <a:ext cx="269875" cy="398463"/>
            </a:xfrm>
            <a:custGeom>
              <a:avLst/>
              <a:gdLst>
                <a:gd name="T0" fmla="*/ 19 w 100"/>
                <a:gd name="T1" fmla="*/ 3 h 147"/>
                <a:gd name="T2" fmla="*/ 0 w 100"/>
                <a:gd name="T3" fmla="*/ 3 h 147"/>
                <a:gd name="T4" fmla="*/ 0 w 100"/>
                <a:gd name="T5" fmla="*/ 251 h 147"/>
                <a:gd name="T6" fmla="*/ 170 w 100"/>
                <a:gd name="T7" fmla="*/ 251 h 147"/>
                <a:gd name="T8" fmla="*/ 170 w 100"/>
                <a:gd name="T9" fmla="*/ 0 h 147"/>
                <a:gd name="T10" fmla="*/ 19 w 100"/>
                <a:gd name="T11" fmla="*/ 3 h 1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 h="147">
                  <a:moveTo>
                    <a:pt x="11" y="2"/>
                  </a:moveTo>
                  <a:cubicBezTo>
                    <a:pt x="8" y="2"/>
                    <a:pt x="4" y="2"/>
                    <a:pt x="0" y="2"/>
                  </a:cubicBezTo>
                  <a:cubicBezTo>
                    <a:pt x="0" y="147"/>
                    <a:pt x="0" y="147"/>
                    <a:pt x="0" y="147"/>
                  </a:cubicBezTo>
                  <a:cubicBezTo>
                    <a:pt x="100" y="147"/>
                    <a:pt x="100" y="147"/>
                    <a:pt x="100" y="147"/>
                  </a:cubicBezTo>
                  <a:cubicBezTo>
                    <a:pt x="100" y="0"/>
                    <a:pt x="100" y="0"/>
                    <a:pt x="100" y="0"/>
                  </a:cubicBezTo>
                  <a:cubicBezTo>
                    <a:pt x="68" y="1"/>
                    <a:pt x="32" y="2"/>
                    <a:pt x="11" y="2"/>
                  </a:cubicBezTo>
                  <a:close/>
                </a:path>
              </a:pathLst>
            </a:custGeom>
            <a:solidFill>
              <a:srgbClr val="18191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365"/>
            <p:cNvSpPr/>
            <p:nvPr/>
          </p:nvSpPr>
          <p:spPr bwMode="auto">
            <a:xfrm>
              <a:off x="2403475" y="477838"/>
              <a:ext cx="241300" cy="333375"/>
            </a:xfrm>
            <a:custGeom>
              <a:avLst/>
              <a:gdLst>
                <a:gd name="T0" fmla="*/ 152 w 89"/>
                <a:gd name="T1" fmla="*/ 200 h 123"/>
                <a:gd name="T2" fmla="*/ 143 w 89"/>
                <a:gd name="T3" fmla="*/ 210 h 123"/>
                <a:gd name="T4" fmla="*/ 10 w 89"/>
                <a:gd name="T5" fmla="*/ 210 h 123"/>
                <a:gd name="T6" fmla="*/ 0 w 89"/>
                <a:gd name="T7" fmla="*/ 200 h 123"/>
                <a:gd name="T8" fmla="*/ 0 w 89"/>
                <a:gd name="T9" fmla="*/ 10 h 123"/>
                <a:gd name="T10" fmla="*/ 10 w 89"/>
                <a:gd name="T11" fmla="*/ 0 h 123"/>
                <a:gd name="T12" fmla="*/ 143 w 89"/>
                <a:gd name="T13" fmla="*/ 0 h 123"/>
                <a:gd name="T14" fmla="*/ 152 w 89"/>
                <a:gd name="T15" fmla="*/ 10 h 123"/>
                <a:gd name="T16" fmla="*/ 152 w 89"/>
                <a:gd name="T17" fmla="*/ 200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23">
                  <a:moveTo>
                    <a:pt x="89" y="117"/>
                  </a:moveTo>
                  <a:cubicBezTo>
                    <a:pt x="89" y="120"/>
                    <a:pt x="87" y="123"/>
                    <a:pt x="84" y="123"/>
                  </a:cubicBezTo>
                  <a:cubicBezTo>
                    <a:pt x="6" y="123"/>
                    <a:pt x="6" y="123"/>
                    <a:pt x="6" y="123"/>
                  </a:cubicBezTo>
                  <a:cubicBezTo>
                    <a:pt x="3" y="123"/>
                    <a:pt x="0" y="120"/>
                    <a:pt x="0" y="117"/>
                  </a:cubicBezTo>
                  <a:cubicBezTo>
                    <a:pt x="0" y="6"/>
                    <a:pt x="0" y="6"/>
                    <a:pt x="0" y="6"/>
                  </a:cubicBezTo>
                  <a:cubicBezTo>
                    <a:pt x="0" y="3"/>
                    <a:pt x="3" y="0"/>
                    <a:pt x="6" y="0"/>
                  </a:cubicBezTo>
                  <a:cubicBezTo>
                    <a:pt x="84" y="0"/>
                    <a:pt x="84" y="0"/>
                    <a:pt x="84" y="0"/>
                  </a:cubicBezTo>
                  <a:cubicBezTo>
                    <a:pt x="87" y="0"/>
                    <a:pt x="89" y="3"/>
                    <a:pt x="89" y="6"/>
                  </a:cubicBezTo>
                  <a:lnTo>
                    <a:pt x="89" y="117"/>
                  </a:lnTo>
                  <a:close/>
                </a:path>
              </a:pathLst>
            </a:custGeom>
            <a:solidFill>
              <a:srgbClr val="1E1E1E"/>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366"/>
            <p:cNvSpPr/>
            <p:nvPr/>
          </p:nvSpPr>
          <p:spPr bwMode="auto">
            <a:xfrm>
              <a:off x="2252663" y="706438"/>
              <a:ext cx="547687" cy="488950"/>
            </a:xfrm>
            <a:custGeom>
              <a:avLst/>
              <a:gdLst>
                <a:gd name="T0" fmla="*/ 345 w 202"/>
                <a:gd name="T1" fmla="*/ 252 h 180"/>
                <a:gd name="T2" fmla="*/ 294 w 202"/>
                <a:gd name="T3" fmla="*/ 308 h 180"/>
                <a:gd name="T4" fmla="*/ 51 w 202"/>
                <a:gd name="T5" fmla="*/ 308 h 180"/>
                <a:gd name="T6" fmla="*/ 0 w 202"/>
                <a:gd name="T7" fmla="*/ 252 h 180"/>
                <a:gd name="T8" fmla="*/ 0 w 202"/>
                <a:gd name="T9" fmla="*/ 56 h 180"/>
                <a:gd name="T10" fmla="*/ 51 w 202"/>
                <a:gd name="T11" fmla="*/ 0 h 180"/>
                <a:gd name="T12" fmla="*/ 294 w 202"/>
                <a:gd name="T13" fmla="*/ 0 h 180"/>
                <a:gd name="T14" fmla="*/ 345 w 202"/>
                <a:gd name="T15" fmla="*/ 56 h 180"/>
                <a:gd name="T16" fmla="*/ 345 w 202"/>
                <a:gd name="T17" fmla="*/ 252 h 1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2" h="180">
                  <a:moveTo>
                    <a:pt x="202" y="147"/>
                  </a:moveTo>
                  <a:cubicBezTo>
                    <a:pt x="202" y="165"/>
                    <a:pt x="188" y="180"/>
                    <a:pt x="172" y="180"/>
                  </a:cubicBezTo>
                  <a:cubicBezTo>
                    <a:pt x="30" y="180"/>
                    <a:pt x="30" y="180"/>
                    <a:pt x="30" y="180"/>
                  </a:cubicBezTo>
                  <a:cubicBezTo>
                    <a:pt x="13" y="180"/>
                    <a:pt x="0" y="165"/>
                    <a:pt x="0" y="147"/>
                  </a:cubicBezTo>
                  <a:cubicBezTo>
                    <a:pt x="0" y="33"/>
                    <a:pt x="0" y="33"/>
                    <a:pt x="0" y="33"/>
                  </a:cubicBezTo>
                  <a:cubicBezTo>
                    <a:pt x="0" y="15"/>
                    <a:pt x="13" y="0"/>
                    <a:pt x="30" y="0"/>
                  </a:cubicBezTo>
                  <a:cubicBezTo>
                    <a:pt x="172" y="0"/>
                    <a:pt x="172" y="0"/>
                    <a:pt x="172" y="0"/>
                  </a:cubicBezTo>
                  <a:cubicBezTo>
                    <a:pt x="188" y="0"/>
                    <a:pt x="202" y="15"/>
                    <a:pt x="202" y="33"/>
                  </a:cubicBezTo>
                  <a:lnTo>
                    <a:pt x="202" y="147"/>
                  </a:lnTo>
                  <a:close/>
                </a:path>
              </a:pathLst>
            </a:cu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Oval 367"/>
            <p:cNvSpPr>
              <a:spLocks noChangeArrowheads="1"/>
            </p:cNvSpPr>
            <p:nvPr/>
          </p:nvSpPr>
          <p:spPr bwMode="auto">
            <a:xfrm>
              <a:off x="2181225" y="885825"/>
              <a:ext cx="106362" cy="104775"/>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4" name="Oval 368"/>
            <p:cNvSpPr>
              <a:spLocks noChangeArrowheads="1"/>
            </p:cNvSpPr>
            <p:nvPr/>
          </p:nvSpPr>
          <p:spPr bwMode="auto">
            <a:xfrm>
              <a:off x="2762250" y="882650"/>
              <a:ext cx="104775" cy="106363"/>
            </a:xfrm>
            <a:prstGeom prst="ellipse">
              <a:avLst/>
            </a:prstGeom>
            <a:solidFill>
              <a:srgbClr val="FBCA9C"/>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 name="Oval 369"/>
            <p:cNvSpPr>
              <a:spLocks noChangeArrowheads="1"/>
            </p:cNvSpPr>
            <p:nvPr/>
          </p:nvSpPr>
          <p:spPr bwMode="auto">
            <a:xfrm>
              <a:off x="23415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6" name="Oval 370"/>
            <p:cNvSpPr>
              <a:spLocks noChangeArrowheads="1"/>
            </p:cNvSpPr>
            <p:nvPr/>
          </p:nvSpPr>
          <p:spPr bwMode="auto">
            <a:xfrm>
              <a:off x="2633663" y="841375"/>
              <a:ext cx="68262" cy="71438"/>
            </a:xfrm>
            <a:prstGeom prst="ellipse">
              <a:avLst/>
            </a:pr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7" name="Freeform 371"/>
            <p:cNvSpPr/>
            <p:nvPr/>
          </p:nvSpPr>
          <p:spPr bwMode="auto">
            <a:xfrm>
              <a:off x="2487613" y="877888"/>
              <a:ext cx="90487" cy="111125"/>
            </a:xfrm>
            <a:custGeom>
              <a:avLst/>
              <a:gdLst>
                <a:gd name="T0" fmla="*/ 24 w 57"/>
                <a:gd name="T1" fmla="*/ 0 h 70"/>
                <a:gd name="T2" fmla="*/ 0 w 57"/>
                <a:gd name="T3" fmla="*/ 70 h 70"/>
                <a:gd name="T4" fmla="*/ 57 w 57"/>
                <a:gd name="T5" fmla="*/ 70 h 70"/>
                <a:gd name="T6" fmla="*/ 24 w 57"/>
                <a:gd name="T7" fmla="*/ 0 h 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7" h="70">
                  <a:moveTo>
                    <a:pt x="24" y="0"/>
                  </a:moveTo>
                  <a:lnTo>
                    <a:pt x="0" y="70"/>
                  </a:lnTo>
                  <a:lnTo>
                    <a:pt x="57" y="70"/>
                  </a:lnTo>
                  <a:lnTo>
                    <a:pt x="24" y="0"/>
                  </a:lnTo>
                  <a:close/>
                </a:path>
              </a:pathLst>
            </a:custGeom>
            <a:solidFill>
              <a:srgbClr val="E5B38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372"/>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Rectangle 373"/>
            <p:cNvSpPr>
              <a:spLocks noChangeArrowheads="1"/>
            </p:cNvSpPr>
            <p:nvPr/>
          </p:nvSpPr>
          <p:spPr bwMode="auto">
            <a:xfrm>
              <a:off x="2430463" y="1042988"/>
              <a:ext cx="6350"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0" name="Rectangle 374"/>
            <p:cNvSpPr>
              <a:spLocks noChangeArrowheads="1"/>
            </p:cNvSpPr>
            <p:nvPr/>
          </p:nvSpPr>
          <p:spPr bwMode="auto">
            <a:xfrm>
              <a:off x="2495550" y="1042988"/>
              <a:ext cx="3175"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1" name="Rectangle 375"/>
            <p:cNvSpPr>
              <a:spLocks noChangeArrowheads="1"/>
            </p:cNvSpPr>
            <p:nvPr/>
          </p:nvSpPr>
          <p:spPr bwMode="auto">
            <a:xfrm>
              <a:off x="2559050"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Rectangle 376"/>
            <p:cNvSpPr>
              <a:spLocks noChangeArrowheads="1"/>
            </p:cNvSpPr>
            <p:nvPr/>
          </p:nvSpPr>
          <p:spPr bwMode="auto">
            <a:xfrm>
              <a:off x="2620963" y="1042988"/>
              <a:ext cx="4762" cy="138113"/>
            </a:xfrm>
            <a:prstGeom prst="rect">
              <a:avLst/>
            </a:prstGeom>
            <a:solidFill>
              <a:srgbClr val="DBDBD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3" name="Freeform 377"/>
            <p:cNvSpPr/>
            <p:nvPr/>
          </p:nvSpPr>
          <p:spPr bwMode="auto">
            <a:xfrm>
              <a:off x="2373313" y="1108075"/>
              <a:ext cx="333375" cy="19050"/>
            </a:xfrm>
            <a:custGeom>
              <a:avLst/>
              <a:gdLst>
                <a:gd name="T0" fmla="*/ 210 w 210"/>
                <a:gd name="T1" fmla="*/ 0 h 12"/>
                <a:gd name="T2" fmla="*/ 0 w 210"/>
                <a:gd name="T3" fmla="*/ 10 h 12"/>
                <a:gd name="T4" fmla="*/ 0 w 210"/>
                <a:gd name="T5" fmla="*/ 12 h 12"/>
                <a:gd name="T6" fmla="*/ 210 w 210"/>
                <a:gd name="T7" fmla="*/ 2 h 12"/>
                <a:gd name="T8" fmla="*/ 210 w 2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2">
                  <a:moveTo>
                    <a:pt x="210" y="0"/>
                  </a:moveTo>
                  <a:lnTo>
                    <a:pt x="0" y="10"/>
                  </a:lnTo>
                  <a:lnTo>
                    <a:pt x="0" y="12"/>
                  </a:lnTo>
                  <a:lnTo>
                    <a:pt x="210" y="2"/>
                  </a:lnTo>
                  <a:lnTo>
                    <a:pt x="210" y="0"/>
                  </a:lnTo>
                  <a:close/>
                </a:path>
              </a:pathLst>
            </a:custGeom>
            <a:solidFill>
              <a:srgbClr val="DBDBD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Freeform 378"/>
            <p:cNvSpPr/>
            <p:nvPr/>
          </p:nvSpPr>
          <p:spPr bwMode="auto">
            <a:xfrm>
              <a:off x="2387600" y="1050925"/>
              <a:ext cx="284162" cy="100013"/>
            </a:xfrm>
            <a:custGeom>
              <a:avLst/>
              <a:gdLst>
                <a:gd name="T0" fmla="*/ 0 w 105"/>
                <a:gd name="T1" fmla="*/ 32 h 37"/>
                <a:gd name="T2" fmla="*/ 179 w 105"/>
                <a:gd name="T3" fmla="*/ 0 h 37"/>
                <a:gd name="T4" fmla="*/ 179 w 105"/>
                <a:gd name="T5" fmla="*/ 58 h 37"/>
                <a:gd name="T6" fmla="*/ 0 w 105"/>
                <a:gd name="T7" fmla="*/ 63 h 37"/>
                <a:gd name="T8" fmla="*/ 0 w 105"/>
                <a:gd name="T9" fmla="*/ 3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37">
                  <a:moveTo>
                    <a:pt x="0" y="19"/>
                  </a:moveTo>
                  <a:cubicBezTo>
                    <a:pt x="0" y="19"/>
                    <a:pt x="65" y="19"/>
                    <a:pt x="105" y="0"/>
                  </a:cubicBezTo>
                  <a:cubicBezTo>
                    <a:pt x="105" y="34"/>
                    <a:pt x="105" y="34"/>
                    <a:pt x="105" y="34"/>
                  </a:cubicBezTo>
                  <a:cubicBezTo>
                    <a:pt x="0" y="37"/>
                    <a:pt x="0" y="37"/>
                    <a:pt x="0" y="37"/>
                  </a:cubicBez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5" name="Oval 379"/>
            <p:cNvSpPr>
              <a:spLocks noChangeArrowheads="1"/>
            </p:cNvSpPr>
            <p:nvPr/>
          </p:nvSpPr>
          <p:spPr bwMode="auto">
            <a:xfrm>
              <a:off x="2273300" y="942975"/>
              <a:ext cx="90487"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6" name="Oval 380"/>
            <p:cNvSpPr>
              <a:spLocks noChangeArrowheads="1"/>
            </p:cNvSpPr>
            <p:nvPr/>
          </p:nvSpPr>
          <p:spPr bwMode="auto">
            <a:xfrm>
              <a:off x="2689225" y="942975"/>
              <a:ext cx="85725" cy="88900"/>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7" name="Freeform 381"/>
            <p:cNvSpPr/>
            <p:nvPr/>
          </p:nvSpPr>
          <p:spPr bwMode="auto">
            <a:xfrm>
              <a:off x="2287588" y="795338"/>
              <a:ext cx="65087" cy="68263"/>
            </a:xfrm>
            <a:custGeom>
              <a:avLst/>
              <a:gdLst>
                <a:gd name="T0" fmla="*/ 3 w 24"/>
                <a:gd name="T1" fmla="*/ 43 h 25"/>
                <a:gd name="T2" fmla="*/ 0 w 24"/>
                <a:gd name="T3" fmla="*/ 41 h 25"/>
                <a:gd name="T4" fmla="*/ 0 w 24"/>
                <a:gd name="T5" fmla="*/ 36 h 25"/>
                <a:gd name="T6" fmla="*/ 34 w 24"/>
                <a:gd name="T7" fmla="*/ 2 h 25"/>
                <a:gd name="T8" fmla="*/ 39 w 24"/>
                <a:gd name="T9" fmla="*/ 2 h 25"/>
                <a:gd name="T10" fmla="*/ 39 w 24"/>
                <a:gd name="T11" fmla="*/ 7 h 25"/>
                <a:gd name="T12" fmla="*/ 5 w 24"/>
                <a:gd name="T13" fmla="*/ 41 h 25"/>
                <a:gd name="T14" fmla="*/ 3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 y="25"/>
                  </a:moveTo>
                  <a:cubicBezTo>
                    <a:pt x="1" y="25"/>
                    <a:pt x="1" y="25"/>
                    <a:pt x="0" y="24"/>
                  </a:cubicBezTo>
                  <a:cubicBezTo>
                    <a:pt x="0" y="24"/>
                    <a:pt x="0" y="22"/>
                    <a:pt x="0" y="21"/>
                  </a:cubicBezTo>
                  <a:cubicBezTo>
                    <a:pt x="20" y="1"/>
                    <a:pt x="20" y="1"/>
                    <a:pt x="20" y="1"/>
                  </a:cubicBezTo>
                  <a:cubicBezTo>
                    <a:pt x="21" y="0"/>
                    <a:pt x="23" y="0"/>
                    <a:pt x="23" y="1"/>
                  </a:cubicBezTo>
                  <a:cubicBezTo>
                    <a:pt x="24" y="2"/>
                    <a:pt x="24" y="3"/>
                    <a:pt x="23" y="4"/>
                  </a:cubicBezTo>
                  <a:cubicBezTo>
                    <a:pt x="3" y="24"/>
                    <a:pt x="3" y="24"/>
                    <a:pt x="3" y="24"/>
                  </a:cubicBezTo>
                  <a:cubicBezTo>
                    <a:pt x="3" y="25"/>
                    <a:pt x="2" y="25"/>
                    <a:pt x="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8" name="Freeform 382"/>
            <p:cNvSpPr/>
            <p:nvPr/>
          </p:nvSpPr>
          <p:spPr bwMode="auto">
            <a:xfrm>
              <a:off x="2693988" y="795338"/>
              <a:ext cx="65087" cy="68263"/>
            </a:xfrm>
            <a:custGeom>
              <a:avLst/>
              <a:gdLst>
                <a:gd name="T0" fmla="*/ 38 w 24"/>
                <a:gd name="T1" fmla="*/ 43 h 25"/>
                <a:gd name="T2" fmla="*/ 41 w 24"/>
                <a:gd name="T3" fmla="*/ 41 h 25"/>
                <a:gd name="T4" fmla="*/ 41 w 24"/>
                <a:gd name="T5" fmla="*/ 36 h 25"/>
                <a:gd name="T6" fmla="*/ 7 w 24"/>
                <a:gd name="T7" fmla="*/ 2 h 25"/>
                <a:gd name="T8" fmla="*/ 2 w 24"/>
                <a:gd name="T9" fmla="*/ 2 h 25"/>
                <a:gd name="T10" fmla="*/ 2 w 24"/>
                <a:gd name="T11" fmla="*/ 7 h 25"/>
                <a:gd name="T12" fmla="*/ 36 w 24"/>
                <a:gd name="T13" fmla="*/ 41 h 25"/>
                <a:gd name="T14" fmla="*/ 38 w 24"/>
                <a:gd name="T15" fmla="*/ 43 h 2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25">
                  <a:moveTo>
                    <a:pt x="22" y="25"/>
                  </a:moveTo>
                  <a:cubicBezTo>
                    <a:pt x="23" y="25"/>
                    <a:pt x="23" y="25"/>
                    <a:pt x="24" y="24"/>
                  </a:cubicBezTo>
                  <a:cubicBezTo>
                    <a:pt x="24" y="24"/>
                    <a:pt x="24" y="22"/>
                    <a:pt x="24" y="21"/>
                  </a:cubicBezTo>
                  <a:cubicBezTo>
                    <a:pt x="4" y="1"/>
                    <a:pt x="4" y="1"/>
                    <a:pt x="4" y="1"/>
                  </a:cubicBezTo>
                  <a:cubicBezTo>
                    <a:pt x="3" y="0"/>
                    <a:pt x="1" y="0"/>
                    <a:pt x="1" y="1"/>
                  </a:cubicBezTo>
                  <a:cubicBezTo>
                    <a:pt x="0" y="2"/>
                    <a:pt x="0" y="3"/>
                    <a:pt x="1" y="4"/>
                  </a:cubicBezTo>
                  <a:cubicBezTo>
                    <a:pt x="21" y="24"/>
                    <a:pt x="21" y="24"/>
                    <a:pt x="21" y="24"/>
                  </a:cubicBezTo>
                  <a:cubicBezTo>
                    <a:pt x="21" y="25"/>
                    <a:pt x="22" y="25"/>
                    <a:pt x="22" y="25"/>
                  </a:cubicBezTo>
                  <a:close/>
                </a:path>
              </a:pathLst>
            </a:custGeom>
            <a:solidFill>
              <a:srgbClr val="35302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9" name="Oval 383"/>
            <p:cNvSpPr>
              <a:spLocks noChangeArrowheads="1"/>
            </p:cNvSpPr>
            <p:nvPr/>
          </p:nvSpPr>
          <p:spPr bwMode="auto">
            <a:xfrm>
              <a:off x="2438400" y="1500188"/>
              <a:ext cx="212725" cy="211138"/>
            </a:xfrm>
            <a:prstGeom prst="ellipse">
              <a:avLst/>
            </a:prstGeom>
            <a:solidFill>
              <a:srgbClr val="E83D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grpSp>
      <p:grpSp>
        <p:nvGrpSpPr>
          <p:cNvPr id="44" name="组合 43"/>
          <p:cNvGrpSpPr/>
          <p:nvPr/>
        </p:nvGrpSpPr>
        <p:grpSpPr>
          <a:xfrm>
            <a:off x="-25219" y="799755"/>
            <a:ext cx="4773613" cy="377825"/>
            <a:chOff x="2382838" y="8826500"/>
            <a:chExt cx="4773613" cy="377825"/>
          </a:xfrm>
        </p:grpSpPr>
        <p:sp>
          <p:nvSpPr>
            <p:cNvPr id="45" name="Freeform 1237"/>
            <p:cNvSpPr>
              <a:spLocks noEditPoints="1"/>
            </p:cNvSpPr>
            <p:nvPr/>
          </p:nvSpPr>
          <p:spPr bwMode="auto">
            <a:xfrm>
              <a:off x="2382838" y="8826500"/>
              <a:ext cx="4773613" cy="312737"/>
            </a:xfrm>
            <a:custGeom>
              <a:avLst/>
              <a:gdLst>
                <a:gd name="T0" fmla="*/ 1133 w 1394"/>
                <a:gd name="T1" fmla="*/ 44 h 91"/>
                <a:gd name="T2" fmla="*/ 1031 w 1394"/>
                <a:gd name="T3" fmla="*/ 7 h 91"/>
                <a:gd name="T4" fmla="*/ 1040 w 1394"/>
                <a:gd name="T5" fmla="*/ 31 h 91"/>
                <a:gd name="T6" fmla="*/ 1023 w 1394"/>
                <a:gd name="T7" fmla="*/ 28 h 91"/>
                <a:gd name="T8" fmla="*/ 1055 w 1394"/>
                <a:gd name="T9" fmla="*/ 71 h 91"/>
                <a:gd name="T10" fmla="*/ 837 w 1394"/>
                <a:gd name="T11" fmla="*/ 46 h 91"/>
                <a:gd name="T12" fmla="*/ 699 w 1394"/>
                <a:gd name="T13" fmla="*/ 44 h 91"/>
                <a:gd name="T14" fmla="*/ 374 w 1394"/>
                <a:gd name="T15" fmla="*/ 68 h 91"/>
                <a:gd name="T16" fmla="*/ 323 w 1394"/>
                <a:gd name="T17" fmla="*/ 28 h 91"/>
                <a:gd name="T18" fmla="*/ 351 w 1394"/>
                <a:gd name="T19" fmla="*/ 28 h 91"/>
                <a:gd name="T20" fmla="*/ 339 w 1394"/>
                <a:gd name="T21" fmla="*/ 11 h 91"/>
                <a:gd name="T22" fmla="*/ 346 w 1394"/>
                <a:gd name="T23" fmla="*/ 77 h 91"/>
                <a:gd name="T24" fmla="*/ 102 w 1394"/>
                <a:gd name="T25" fmla="*/ 38 h 91"/>
                <a:gd name="T26" fmla="*/ 61 w 1394"/>
                <a:gd name="T27" fmla="*/ 41 h 91"/>
                <a:gd name="T28" fmla="*/ 194 w 1394"/>
                <a:gd name="T29" fmla="*/ 64 h 91"/>
                <a:gd name="T30" fmla="*/ 343 w 1394"/>
                <a:gd name="T31" fmla="*/ 82 h 91"/>
                <a:gd name="T32" fmla="*/ 470 w 1394"/>
                <a:gd name="T33" fmla="*/ 36 h 91"/>
                <a:gd name="T34" fmla="*/ 694 w 1394"/>
                <a:gd name="T35" fmla="*/ 45 h 91"/>
                <a:gd name="T36" fmla="*/ 643 w 1394"/>
                <a:gd name="T37" fmla="*/ 48 h 91"/>
                <a:gd name="T38" fmla="*/ 668 w 1394"/>
                <a:gd name="T39" fmla="*/ 53 h 91"/>
                <a:gd name="T40" fmla="*/ 638 w 1394"/>
                <a:gd name="T41" fmla="*/ 45 h 91"/>
                <a:gd name="T42" fmla="*/ 764 w 1394"/>
                <a:gd name="T43" fmla="*/ 41 h 91"/>
                <a:gd name="T44" fmla="*/ 889 w 1394"/>
                <a:gd name="T45" fmla="*/ 64 h 91"/>
                <a:gd name="T46" fmla="*/ 1038 w 1394"/>
                <a:gd name="T47" fmla="*/ 82 h 91"/>
                <a:gd name="T48" fmla="*/ 1165 w 1394"/>
                <a:gd name="T49" fmla="*/ 36 h 91"/>
                <a:gd name="T50" fmla="*/ 1388 w 1394"/>
                <a:gd name="T51" fmla="*/ 45 h 91"/>
                <a:gd name="T52" fmla="*/ 1338 w 1394"/>
                <a:gd name="T53" fmla="*/ 48 h 91"/>
                <a:gd name="T54" fmla="*/ 1363 w 1394"/>
                <a:gd name="T55" fmla="*/ 53 h 91"/>
                <a:gd name="T56" fmla="*/ 1333 w 1394"/>
                <a:gd name="T57" fmla="*/ 45 h 91"/>
                <a:gd name="T58" fmla="*/ 1394 w 1394"/>
                <a:gd name="T59" fmla="*/ 44 h 91"/>
                <a:gd name="T60" fmla="*/ 343 w 1394"/>
                <a:gd name="T61" fmla="*/ 82 h 91"/>
                <a:gd name="T62" fmla="*/ 69 w 1394"/>
                <a:gd name="T63" fmla="*/ 48 h 91"/>
                <a:gd name="T64" fmla="*/ 72 w 1394"/>
                <a:gd name="T65" fmla="*/ 84 h 91"/>
                <a:gd name="T66" fmla="*/ 84 w 1394"/>
                <a:gd name="T67" fmla="*/ 74 h 91"/>
                <a:gd name="T68" fmla="*/ 91 w 1394"/>
                <a:gd name="T69" fmla="*/ 51 h 91"/>
                <a:gd name="T70" fmla="*/ 99 w 1394"/>
                <a:gd name="T71" fmla="*/ 58 h 91"/>
                <a:gd name="T72" fmla="*/ 431 w 1394"/>
                <a:gd name="T73" fmla="*/ 64 h 91"/>
                <a:gd name="T74" fmla="*/ 445 w 1394"/>
                <a:gd name="T75" fmla="*/ 86 h 91"/>
                <a:gd name="T76" fmla="*/ 450 w 1394"/>
                <a:gd name="T77" fmla="*/ 71 h 91"/>
                <a:gd name="T78" fmla="*/ 460 w 1394"/>
                <a:gd name="T79" fmla="*/ 56 h 91"/>
                <a:gd name="T80" fmla="*/ 455 w 1394"/>
                <a:gd name="T81" fmla="*/ 60 h 91"/>
                <a:gd name="T82" fmla="*/ 1124 w 1394"/>
                <a:gd name="T83" fmla="*/ 64 h 91"/>
                <a:gd name="T84" fmla="*/ 1138 w 1394"/>
                <a:gd name="T85" fmla="*/ 86 h 91"/>
                <a:gd name="T86" fmla="*/ 1143 w 1394"/>
                <a:gd name="T87" fmla="*/ 71 h 91"/>
                <a:gd name="T88" fmla="*/ 1153 w 1394"/>
                <a:gd name="T89" fmla="*/ 56 h 91"/>
                <a:gd name="T90" fmla="*/ 1148 w 1394"/>
                <a:gd name="T91" fmla="*/ 60 h 91"/>
                <a:gd name="T92" fmla="*/ 779 w 1394"/>
                <a:gd name="T93" fmla="*/ 48 h 91"/>
                <a:gd name="T94" fmla="*/ 783 w 1394"/>
                <a:gd name="T95" fmla="*/ 84 h 91"/>
                <a:gd name="T96" fmla="*/ 794 w 1394"/>
                <a:gd name="T97" fmla="*/ 74 h 91"/>
                <a:gd name="T98" fmla="*/ 802 w 1394"/>
                <a:gd name="T99" fmla="*/ 51 h 91"/>
                <a:gd name="T100" fmla="*/ 809 w 1394"/>
                <a:gd name="T101"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94" h="91">
                  <a:moveTo>
                    <a:pt x="1394" y="44"/>
                  </a:moveTo>
                  <a:cubicBezTo>
                    <a:pt x="1392" y="26"/>
                    <a:pt x="1379" y="15"/>
                    <a:pt x="1364" y="8"/>
                  </a:cubicBezTo>
                  <a:cubicBezTo>
                    <a:pt x="1348" y="2"/>
                    <a:pt x="1328" y="0"/>
                    <a:pt x="1310" y="0"/>
                  </a:cubicBezTo>
                  <a:cubicBezTo>
                    <a:pt x="1296" y="0"/>
                    <a:pt x="1282" y="1"/>
                    <a:pt x="1273" y="2"/>
                  </a:cubicBezTo>
                  <a:cubicBezTo>
                    <a:pt x="1223" y="9"/>
                    <a:pt x="1178" y="25"/>
                    <a:pt x="1133" y="44"/>
                  </a:cubicBezTo>
                  <a:cubicBezTo>
                    <a:pt x="1105" y="57"/>
                    <a:pt x="1096" y="62"/>
                    <a:pt x="1069" y="68"/>
                  </a:cubicBezTo>
                  <a:cubicBezTo>
                    <a:pt x="1070" y="68"/>
                    <a:pt x="1070" y="68"/>
                    <a:pt x="1071" y="67"/>
                  </a:cubicBezTo>
                  <a:cubicBezTo>
                    <a:pt x="1081" y="59"/>
                    <a:pt x="1085" y="49"/>
                    <a:pt x="1085" y="38"/>
                  </a:cubicBezTo>
                  <a:cubicBezTo>
                    <a:pt x="1085" y="19"/>
                    <a:pt x="1071" y="1"/>
                    <a:pt x="1050" y="1"/>
                  </a:cubicBezTo>
                  <a:cubicBezTo>
                    <a:pt x="1044" y="1"/>
                    <a:pt x="1038" y="3"/>
                    <a:pt x="1031" y="7"/>
                  </a:cubicBezTo>
                  <a:cubicBezTo>
                    <a:pt x="1023" y="11"/>
                    <a:pt x="1018" y="20"/>
                    <a:pt x="1018" y="28"/>
                  </a:cubicBezTo>
                  <a:cubicBezTo>
                    <a:pt x="1018" y="34"/>
                    <a:pt x="1020" y="39"/>
                    <a:pt x="1026" y="43"/>
                  </a:cubicBezTo>
                  <a:cubicBezTo>
                    <a:pt x="1030" y="46"/>
                    <a:pt x="1034" y="47"/>
                    <a:pt x="1039" y="47"/>
                  </a:cubicBezTo>
                  <a:cubicBezTo>
                    <a:pt x="1056" y="47"/>
                    <a:pt x="1059" y="26"/>
                    <a:pt x="1046" y="25"/>
                  </a:cubicBezTo>
                  <a:cubicBezTo>
                    <a:pt x="1043" y="25"/>
                    <a:pt x="1039" y="27"/>
                    <a:pt x="1040" y="31"/>
                  </a:cubicBezTo>
                  <a:cubicBezTo>
                    <a:pt x="1039" y="27"/>
                    <a:pt x="1044" y="27"/>
                    <a:pt x="1046" y="28"/>
                  </a:cubicBezTo>
                  <a:cubicBezTo>
                    <a:pt x="1050" y="30"/>
                    <a:pt x="1050" y="34"/>
                    <a:pt x="1048" y="37"/>
                  </a:cubicBezTo>
                  <a:cubicBezTo>
                    <a:pt x="1046" y="40"/>
                    <a:pt x="1043" y="42"/>
                    <a:pt x="1039" y="42"/>
                  </a:cubicBezTo>
                  <a:cubicBezTo>
                    <a:pt x="1036" y="42"/>
                    <a:pt x="1032" y="41"/>
                    <a:pt x="1029" y="39"/>
                  </a:cubicBezTo>
                  <a:cubicBezTo>
                    <a:pt x="1025" y="36"/>
                    <a:pt x="1023" y="32"/>
                    <a:pt x="1023" y="28"/>
                  </a:cubicBezTo>
                  <a:cubicBezTo>
                    <a:pt x="1023" y="22"/>
                    <a:pt x="1027" y="14"/>
                    <a:pt x="1034" y="11"/>
                  </a:cubicBezTo>
                  <a:cubicBezTo>
                    <a:pt x="1040" y="8"/>
                    <a:pt x="1045" y="6"/>
                    <a:pt x="1050" y="6"/>
                  </a:cubicBezTo>
                  <a:cubicBezTo>
                    <a:pt x="1067" y="6"/>
                    <a:pt x="1080" y="22"/>
                    <a:pt x="1080" y="38"/>
                  </a:cubicBezTo>
                  <a:cubicBezTo>
                    <a:pt x="1080" y="47"/>
                    <a:pt x="1077" y="56"/>
                    <a:pt x="1068" y="63"/>
                  </a:cubicBezTo>
                  <a:cubicBezTo>
                    <a:pt x="1064" y="66"/>
                    <a:pt x="1059" y="69"/>
                    <a:pt x="1055" y="71"/>
                  </a:cubicBezTo>
                  <a:cubicBezTo>
                    <a:pt x="1051" y="73"/>
                    <a:pt x="1046" y="75"/>
                    <a:pt x="1041" y="77"/>
                  </a:cubicBezTo>
                  <a:cubicBezTo>
                    <a:pt x="1024" y="82"/>
                    <a:pt x="1006" y="82"/>
                    <a:pt x="988" y="80"/>
                  </a:cubicBezTo>
                  <a:cubicBezTo>
                    <a:pt x="980" y="79"/>
                    <a:pt x="972" y="78"/>
                    <a:pt x="964" y="77"/>
                  </a:cubicBezTo>
                  <a:cubicBezTo>
                    <a:pt x="935" y="72"/>
                    <a:pt x="907" y="64"/>
                    <a:pt x="879" y="56"/>
                  </a:cubicBezTo>
                  <a:cubicBezTo>
                    <a:pt x="865" y="53"/>
                    <a:pt x="851" y="49"/>
                    <a:pt x="837" y="46"/>
                  </a:cubicBezTo>
                  <a:cubicBezTo>
                    <a:pt x="824" y="43"/>
                    <a:pt x="811" y="40"/>
                    <a:pt x="797" y="38"/>
                  </a:cubicBezTo>
                  <a:cubicBezTo>
                    <a:pt x="787" y="36"/>
                    <a:pt x="776" y="34"/>
                    <a:pt x="765" y="34"/>
                  </a:cubicBezTo>
                  <a:cubicBezTo>
                    <a:pt x="743" y="34"/>
                    <a:pt x="720" y="37"/>
                    <a:pt x="699" y="48"/>
                  </a:cubicBezTo>
                  <a:cubicBezTo>
                    <a:pt x="699" y="48"/>
                    <a:pt x="699" y="47"/>
                    <a:pt x="699" y="47"/>
                  </a:cubicBezTo>
                  <a:cubicBezTo>
                    <a:pt x="699" y="46"/>
                    <a:pt x="699" y="45"/>
                    <a:pt x="699" y="44"/>
                  </a:cubicBezTo>
                  <a:cubicBezTo>
                    <a:pt x="697" y="26"/>
                    <a:pt x="684" y="15"/>
                    <a:pt x="669" y="8"/>
                  </a:cubicBezTo>
                  <a:cubicBezTo>
                    <a:pt x="653" y="2"/>
                    <a:pt x="633" y="0"/>
                    <a:pt x="615" y="0"/>
                  </a:cubicBezTo>
                  <a:cubicBezTo>
                    <a:pt x="601" y="0"/>
                    <a:pt x="588" y="1"/>
                    <a:pt x="578" y="2"/>
                  </a:cubicBezTo>
                  <a:cubicBezTo>
                    <a:pt x="528" y="9"/>
                    <a:pt x="483" y="25"/>
                    <a:pt x="438" y="44"/>
                  </a:cubicBezTo>
                  <a:cubicBezTo>
                    <a:pt x="410" y="57"/>
                    <a:pt x="401" y="62"/>
                    <a:pt x="374" y="68"/>
                  </a:cubicBezTo>
                  <a:cubicBezTo>
                    <a:pt x="375" y="68"/>
                    <a:pt x="376" y="68"/>
                    <a:pt x="376" y="67"/>
                  </a:cubicBezTo>
                  <a:cubicBezTo>
                    <a:pt x="386" y="59"/>
                    <a:pt x="390" y="49"/>
                    <a:pt x="390" y="38"/>
                  </a:cubicBezTo>
                  <a:cubicBezTo>
                    <a:pt x="390" y="19"/>
                    <a:pt x="376" y="1"/>
                    <a:pt x="355" y="1"/>
                  </a:cubicBezTo>
                  <a:cubicBezTo>
                    <a:pt x="349" y="1"/>
                    <a:pt x="343" y="3"/>
                    <a:pt x="336" y="7"/>
                  </a:cubicBezTo>
                  <a:cubicBezTo>
                    <a:pt x="328" y="11"/>
                    <a:pt x="323" y="20"/>
                    <a:pt x="323" y="28"/>
                  </a:cubicBezTo>
                  <a:cubicBezTo>
                    <a:pt x="323" y="34"/>
                    <a:pt x="325" y="39"/>
                    <a:pt x="331" y="43"/>
                  </a:cubicBezTo>
                  <a:cubicBezTo>
                    <a:pt x="335" y="46"/>
                    <a:pt x="340" y="47"/>
                    <a:pt x="344" y="47"/>
                  </a:cubicBezTo>
                  <a:cubicBezTo>
                    <a:pt x="361" y="47"/>
                    <a:pt x="364" y="26"/>
                    <a:pt x="351" y="25"/>
                  </a:cubicBezTo>
                  <a:cubicBezTo>
                    <a:pt x="348" y="25"/>
                    <a:pt x="344" y="27"/>
                    <a:pt x="345" y="31"/>
                  </a:cubicBezTo>
                  <a:cubicBezTo>
                    <a:pt x="344" y="27"/>
                    <a:pt x="349" y="27"/>
                    <a:pt x="351" y="28"/>
                  </a:cubicBezTo>
                  <a:cubicBezTo>
                    <a:pt x="355" y="30"/>
                    <a:pt x="355" y="34"/>
                    <a:pt x="353" y="37"/>
                  </a:cubicBezTo>
                  <a:cubicBezTo>
                    <a:pt x="351" y="40"/>
                    <a:pt x="348" y="42"/>
                    <a:pt x="344" y="42"/>
                  </a:cubicBezTo>
                  <a:cubicBezTo>
                    <a:pt x="341" y="42"/>
                    <a:pt x="337" y="41"/>
                    <a:pt x="334" y="39"/>
                  </a:cubicBezTo>
                  <a:cubicBezTo>
                    <a:pt x="330" y="36"/>
                    <a:pt x="328" y="32"/>
                    <a:pt x="328" y="28"/>
                  </a:cubicBezTo>
                  <a:cubicBezTo>
                    <a:pt x="328" y="22"/>
                    <a:pt x="332" y="14"/>
                    <a:pt x="339" y="11"/>
                  </a:cubicBezTo>
                  <a:cubicBezTo>
                    <a:pt x="345" y="8"/>
                    <a:pt x="350" y="6"/>
                    <a:pt x="355" y="6"/>
                  </a:cubicBezTo>
                  <a:cubicBezTo>
                    <a:pt x="372" y="6"/>
                    <a:pt x="385" y="22"/>
                    <a:pt x="385" y="38"/>
                  </a:cubicBezTo>
                  <a:cubicBezTo>
                    <a:pt x="385" y="47"/>
                    <a:pt x="382" y="56"/>
                    <a:pt x="373" y="63"/>
                  </a:cubicBezTo>
                  <a:cubicBezTo>
                    <a:pt x="369" y="66"/>
                    <a:pt x="364" y="69"/>
                    <a:pt x="360" y="71"/>
                  </a:cubicBezTo>
                  <a:cubicBezTo>
                    <a:pt x="356" y="73"/>
                    <a:pt x="351" y="75"/>
                    <a:pt x="346" y="77"/>
                  </a:cubicBezTo>
                  <a:cubicBezTo>
                    <a:pt x="329" y="82"/>
                    <a:pt x="311" y="82"/>
                    <a:pt x="293" y="80"/>
                  </a:cubicBezTo>
                  <a:cubicBezTo>
                    <a:pt x="285" y="79"/>
                    <a:pt x="277" y="78"/>
                    <a:pt x="269" y="77"/>
                  </a:cubicBezTo>
                  <a:cubicBezTo>
                    <a:pt x="240" y="72"/>
                    <a:pt x="212" y="64"/>
                    <a:pt x="184" y="56"/>
                  </a:cubicBezTo>
                  <a:cubicBezTo>
                    <a:pt x="170" y="53"/>
                    <a:pt x="156" y="49"/>
                    <a:pt x="142" y="46"/>
                  </a:cubicBezTo>
                  <a:cubicBezTo>
                    <a:pt x="129" y="43"/>
                    <a:pt x="116" y="40"/>
                    <a:pt x="102" y="38"/>
                  </a:cubicBezTo>
                  <a:cubicBezTo>
                    <a:pt x="92" y="36"/>
                    <a:pt x="81" y="34"/>
                    <a:pt x="70" y="34"/>
                  </a:cubicBezTo>
                  <a:cubicBezTo>
                    <a:pt x="46" y="34"/>
                    <a:pt x="22" y="37"/>
                    <a:pt x="0" y="50"/>
                  </a:cubicBezTo>
                  <a:cubicBezTo>
                    <a:pt x="0" y="58"/>
                    <a:pt x="0" y="58"/>
                    <a:pt x="0" y="58"/>
                  </a:cubicBezTo>
                  <a:cubicBezTo>
                    <a:pt x="0" y="63"/>
                    <a:pt x="0" y="63"/>
                    <a:pt x="0" y="63"/>
                  </a:cubicBezTo>
                  <a:cubicBezTo>
                    <a:pt x="20" y="52"/>
                    <a:pt x="28" y="42"/>
                    <a:pt x="61" y="41"/>
                  </a:cubicBezTo>
                  <a:cubicBezTo>
                    <a:pt x="70" y="46"/>
                    <a:pt x="77" y="60"/>
                    <a:pt x="82" y="67"/>
                  </a:cubicBezTo>
                  <a:cubicBezTo>
                    <a:pt x="77" y="56"/>
                    <a:pt x="70" y="45"/>
                    <a:pt x="62" y="41"/>
                  </a:cubicBezTo>
                  <a:cubicBezTo>
                    <a:pt x="64" y="41"/>
                    <a:pt x="66" y="41"/>
                    <a:pt x="69" y="41"/>
                  </a:cubicBezTo>
                  <a:cubicBezTo>
                    <a:pt x="105" y="41"/>
                    <a:pt x="143" y="51"/>
                    <a:pt x="178" y="60"/>
                  </a:cubicBezTo>
                  <a:cubicBezTo>
                    <a:pt x="184" y="62"/>
                    <a:pt x="189" y="63"/>
                    <a:pt x="194" y="64"/>
                  </a:cubicBezTo>
                  <a:cubicBezTo>
                    <a:pt x="207" y="68"/>
                    <a:pt x="221" y="70"/>
                    <a:pt x="234" y="73"/>
                  </a:cubicBezTo>
                  <a:cubicBezTo>
                    <a:pt x="239" y="74"/>
                    <a:pt x="244" y="75"/>
                    <a:pt x="249" y="76"/>
                  </a:cubicBezTo>
                  <a:cubicBezTo>
                    <a:pt x="271" y="81"/>
                    <a:pt x="293" y="85"/>
                    <a:pt x="316" y="85"/>
                  </a:cubicBezTo>
                  <a:cubicBezTo>
                    <a:pt x="325" y="85"/>
                    <a:pt x="335" y="84"/>
                    <a:pt x="344" y="82"/>
                  </a:cubicBezTo>
                  <a:cubicBezTo>
                    <a:pt x="343" y="82"/>
                    <a:pt x="343" y="82"/>
                    <a:pt x="343" y="82"/>
                  </a:cubicBezTo>
                  <a:cubicBezTo>
                    <a:pt x="369" y="78"/>
                    <a:pt x="394" y="69"/>
                    <a:pt x="418" y="58"/>
                  </a:cubicBezTo>
                  <a:cubicBezTo>
                    <a:pt x="429" y="58"/>
                    <a:pt x="441" y="68"/>
                    <a:pt x="450" y="71"/>
                  </a:cubicBezTo>
                  <a:cubicBezTo>
                    <a:pt x="440" y="64"/>
                    <a:pt x="428" y="57"/>
                    <a:pt x="419" y="58"/>
                  </a:cubicBezTo>
                  <a:cubicBezTo>
                    <a:pt x="426" y="55"/>
                    <a:pt x="433" y="52"/>
                    <a:pt x="440" y="49"/>
                  </a:cubicBezTo>
                  <a:cubicBezTo>
                    <a:pt x="450" y="45"/>
                    <a:pt x="460" y="40"/>
                    <a:pt x="470" y="36"/>
                  </a:cubicBezTo>
                  <a:cubicBezTo>
                    <a:pt x="487" y="29"/>
                    <a:pt x="506" y="23"/>
                    <a:pt x="524" y="17"/>
                  </a:cubicBezTo>
                  <a:cubicBezTo>
                    <a:pt x="542" y="12"/>
                    <a:pt x="561" y="8"/>
                    <a:pt x="580" y="5"/>
                  </a:cubicBezTo>
                  <a:cubicBezTo>
                    <a:pt x="587" y="4"/>
                    <a:pt x="594" y="4"/>
                    <a:pt x="601" y="3"/>
                  </a:cubicBezTo>
                  <a:cubicBezTo>
                    <a:pt x="623" y="2"/>
                    <a:pt x="646" y="4"/>
                    <a:pt x="667" y="13"/>
                  </a:cubicBezTo>
                  <a:cubicBezTo>
                    <a:pt x="681" y="19"/>
                    <a:pt x="692" y="29"/>
                    <a:pt x="694" y="45"/>
                  </a:cubicBezTo>
                  <a:cubicBezTo>
                    <a:pt x="694" y="46"/>
                    <a:pt x="694" y="46"/>
                    <a:pt x="694" y="47"/>
                  </a:cubicBezTo>
                  <a:cubicBezTo>
                    <a:pt x="694" y="62"/>
                    <a:pt x="681" y="77"/>
                    <a:pt x="666" y="78"/>
                  </a:cubicBezTo>
                  <a:cubicBezTo>
                    <a:pt x="665" y="78"/>
                    <a:pt x="664" y="78"/>
                    <a:pt x="664" y="78"/>
                  </a:cubicBezTo>
                  <a:cubicBezTo>
                    <a:pt x="651" y="78"/>
                    <a:pt x="639" y="69"/>
                    <a:pt x="639" y="58"/>
                  </a:cubicBezTo>
                  <a:cubicBezTo>
                    <a:pt x="639" y="55"/>
                    <a:pt x="640" y="51"/>
                    <a:pt x="643" y="48"/>
                  </a:cubicBezTo>
                  <a:cubicBezTo>
                    <a:pt x="647" y="41"/>
                    <a:pt x="656" y="35"/>
                    <a:pt x="664" y="35"/>
                  </a:cubicBezTo>
                  <a:cubicBezTo>
                    <a:pt x="672" y="35"/>
                    <a:pt x="679" y="41"/>
                    <a:pt x="679" y="49"/>
                  </a:cubicBezTo>
                  <a:cubicBezTo>
                    <a:pt x="678" y="56"/>
                    <a:pt x="670" y="62"/>
                    <a:pt x="662" y="60"/>
                  </a:cubicBezTo>
                  <a:cubicBezTo>
                    <a:pt x="658" y="59"/>
                    <a:pt x="658" y="54"/>
                    <a:pt x="661" y="51"/>
                  </a:cubicBezTo>
                  <a:cubicBezTo>
                    <a:pt x="663" y="49"/>
                    <a:pt x="668" y="49"/>
                    <a:pt x="668" y="53"/>
                  </a:cubicBezTo>
                  <a:cubicBezTo>
                    <a:pt x="670" y="48"/>
                    <a:pt x="664" y="46"/>
                    <a:pt x="660" y="48"/>
                  </a:cubicBezTo>
                  <a:cubicBezTo>
                    <a:pt x="654" y="50"/>
                    <a:pt x="654" y="57"/>
                    <a:pt x="658" y="61"/>
                  </a:cubicBezTo>
                  <a:cubicBezTo>
                    <a:pt x="665" y="70"/>
                    <a:pt x="678" y="61"/>
                    <a:pt x="682" y="54"/>
                  </a:cubicBezTo>
                  <a:cubicBezTo>
                    <a:pt x="688" y="43"/>
                    <a:pt x="676" y="30"/>
                    <a:pt x="664" y="30"/>
                  </a:cubicBezTo>
                  <a:cubicBezTo>
                    <a:pt x="654" y="31"/>
                    <a:pt x="644" y="37"/>
                    <a:pt x="638" y="45"/>
                  </a:cubicBezTo>
                  <a:cubicBezTo>
                    <a:pt x="636" y="49"/>
                    <a:pt x="634" y="54"/>
                    <a:pt x="634" y="58"/>
                  </a:cubicBezTo>
                  <a:cubicBezTo>
                    <a:pt x="634" y="72"/>
                    <a:pt x="649" y="83"/>
                    <a:pt x="664" y="83"/>
                  </a:cubicBezTo>
                  <a:cubicBezTo>
                    <a:pt x="665" y="83"/>
                    <a:pt x="665" y="83"/>
                    <a:pt x="666" y="83"/>
                  </a:cubicBezTo>
                  <a:cubicBezTo>
                    <a:pt x="679" y="82"/>
                    <a:pt x="690" y="73"/>
                    <a:pt x="695" y="62"/>
                  </a:cubicBezTo>
                  <a:cubicBezTo>
                    <a:pt x="716" y="51"/>
                    <a:pt x="724" y="41"/>
                    <a:pt x="764" y="41"/>
                  </a:cubicBezTo>
                  <a:cubicBezTo>
                    <a:pt x="766" y="41"/>
                    <a:pt x="769" y="41"/>
                    <a:pt x="771" y="41"/>
                  </a:cubicBezTo>
                  <a:cubicBezTo>
                    <a:pt x="781" y="46"/>
                    <a:pt x="787" y="60"/>
                    <a:pt x="793" y="67"/>
                  </a:cubicBezTo>
                  <a:cubicBezTo>
                    <a:pt x="788" y="56"/>
                    <a:pt x="780" y="45"/>
                    <a:pt x="773" y="41"/>
                  </a:cubicBezTo>
                  <a:cubicBezTo>
                    <a:pt x="806" y="43"/>
                    <a:pt x="841" y="52"/>
                    <a:pt x="873" y="60"/>
                  </a:cubicBezTo>
                  <a:cubicBezTo>
                    <a:pt x="879" y="62"/>
                    <a:pt x="884" y="63"/>
                    <a:pt x="889" y="64"/>
                  </a:cubicBezTo>
                  <a:cubicBezTo>
                    <a:pt x="902" y="68"/>
                    <a:pt x="916" y="70"/>
                    <a:pt x="929" y="73"/>
                  </a:cubicBezTo>
                  <a:cubicBezTo>
                    <a:pt x="934" y="74"/>
                    <a:pt x="939" y="75"/>
                    <a:pt x="944" y="76"/>
                  </a:cubicBezTo>
                  <a:cubicBezTo>
                    <a:pt x="966" y="81"/>
                    <a:pt x="988" y="85"/>
                    <a:pt x="1011" y="85"/>
                  </a:cubicBezTo>
                  <a:cubicBezTo>
                    <a:pt x="1020" y="85"/>
                    <a:pt x="1030" y="84"/>
                    <a:pt x="1039" y="82"/>
                  </a:cubicBezTo>
                  <a:cubicBezTo>
                    <a:pt x="1038" y="82"/>
                    <a:pt x="1038" y="82"/>
                    <a:pt x="1038" y="82"/>
                  </a:cubicBezTo>
                  <a:cubicBezTo>
                    <a:pt x="1064" y="78"/>
                    <a:pt x="1089" y="69"/>
                    <a:pt x="1113" y="58"/>
                  </a:cubicBezTo>
                  <a:cubicBezTo>
                    <a:pt x="1123" y="59"/>
                    <a:pt x="1135" y="68"/>
                    <a:pt x="1143" y="71"/>
                  </a:cubicBezTo>
                  <a:cubicBezTo>
                    <a:pt x="1134" y="64"/>
                    <a:pt x="1123" y="58"/>
                    <a:pt x="1114" y="58"/>
                  </a:cubicBezTo>
                  <a:cubicBezTo>
                    <a:pt x="1121" y="55"/>
                    <a:pt x="1128" y="52"/>
                    <a:pt x="1135" y="49"/>
                  </a:cubicBezTo>
                  <a:cubicBezTo>
                    <a:pt x="1145" y="45"/>
                    <a:pt x="1155" y="40"/>
                    <a:pt x="1165" y="36"/>
                  </a:cubicBezTo>
                  <a:cubicBezTo>
                    <a:pt x="1182" y="29"/>
                    <a:pt x="1201" y="23"/>
                    <a:pt x="1219" y="17"/>
                  </a:cubicBezTo>
                  <a:cubicBezTo>
                    <a:pt x="1237" y="12"/>
                    <a:pt x="1256" y="8"/>
                    <a:pt x="1275" y="5"/>
                  </a:cubicBezTo>
                  <a:cubicBezTo>
                    <a:pt x="1282" y="4"/>
                    <a:pt x="1289" y="4"/>
                    <a:pt x="1296" y="3"/>
                  </a:cubicBezTo>
                  <a:cubicBezTo>
                    <a:pt x="1318" y="2"/>
                    <a:pt x="1341" y="4"/>
                    <a:pt x="1362" y="13"/>
                  </a:cubicBezTo>
                  <a:cubicBezTo>
                    <a:pt x="1376" y="19"/>
                    <a:pt x="1387" y="29"/>
                    <a:pt x="1388" y="45"/>
                  </a:cubicBezTo>
                  <a:cubicBezTo>
                    <a:pt x="1389" y="46"/>
                    <a:pt x="1389" y="46"/>
                    <a:pt x="1389" y="47"/>
                  </a:cubicBezTo>
                  <a:cubicBezTo>
                    <a:pt x="1389" y="62"/>
                    <a:pt x="1376" y="77"/>
                    <a:pt x="1361" y="78"/>
                  </a:cubicBezTo>
                  <a:cubicBezTo>
                    <a:pt x="1360" y="78"/>
                    <a:pt x="1359" y="78"/>
                    <a:pt x="1359" y="78"/>
                  </a:cubicBezTo>
                  <a:cubicBezTo>
                    <a:pt x="1346" y="78"/>
                    <a:pt x="1334" y="69"/>
                    <a:pt x="1334" y="58"/>
                  </a:cubicBezTo>
                  <a:cubicBezTo>
                    <a:pt x="1334" y="55"/>
                    <a:pt x="1335" y="51"/>
                    <a:pt x="1338" y="48"/>
                  </a:cubicBezTo>
                  <a:cubicBezTo>
                    <a:pt x="1342" y="41"/>
                    <a:pt x="1351" y="35"/>
                    <a:pt x="1359" y="35"/>
                  </a:cubicBezTo>
                  <a:cubicBezTo>
                    <a:pt x="1367" y="35"/>
                    <a:pt x="1374" y="41"/>
                    <a:pt x="1374" y="49"/>
                  </a:cubicBezTo>
                  <a:cubicBezTo>
                    <a:pt x="1373" y="56"/>
                    <a:pt x="1365" y="62"/>
                    <a:pt x="1357" y="60"/>
                  </a:cubicBezTo>
                  <a:cubicBezTo>
                    <a:pt x="1353" y="59"/>
                    <a:pt x="1353" y="54"/>
                    <a:pt x="1356" y="51"/>
                  </a:cubicBezTo>
                  <a:cubicBezTo>
                    <a:pt x="1358" y="49"/>
                    <a:pt x="1363" y="49"/>
                    <a:pt x="1363" y="53"/>
                  </a:cubicBezTo>
                  <a:cubicBezTo>
                    <a:pt x="1364" y="48"/>
                    <a:pt x="1359" y="46"/>
                    <a:pt x="1355" y="48"/>
                  </a:cubicBezTo>
                  <a:cubicBezTo>
                    <a:pt x="1349" y="50"/>
                    <a:pt x="1349" y="57"/>
                    <a:pt x="1353" y="61"/>
                  </a:cubicBezTo>
                  <a:cubicBezTo>
                    <a:pt x="1360" y="70"/>
                    <a:pt x="1373" y="61"/>
                    <a:pt x="1377" y="54"/>
                  </a:cubicBezTo>
                  <a:cubicBezTo>
                    <a:pt x="1383" y="43"/>
                    <a:pt x="1371" y="30"/>
                    <a:pt x="1359" y="30"/>
                  </a:cubicBezTo>
                  <a:cubicBezTo>
                    <a:pt x="1349" y="31"/>
                    <a:pt x="1339" y="37"/>
                    <a:pt x="1333" y="45"/>
                  </a:cubicBezTo>
                  <a:cubicBezTo>
                    <a:pt x="1331" y="49"/>
                    <a:pt x="1329" y="54"/>
                    <a:pt x="1329" y="58"/>
                  </a:cubicBezTo>
                  <a:cubicBezTo>
                    <a:pt x="1329" y="72"/>
                    <a:pt x="1344" y="83"/>
                    <a:pt x="1359" y="83"/>
                  </a:cubicBezTo>
                  <a:cubicBezTo>
                    <a:pt x="1360" y="83"/>
                    <a:pt x="1360" y="83"/>
                    <a:pt x="1361" y="83"/>
                  </a:cubicBezTo>
                  <a:cubicBezTo>
                    <a:pt x="1380" y="81"/>
                    <a:pt x="1394" y="65"/>
                    <a:pt x="1394" y="47"/>
                  </a:cubicBezTo>
                  <a:cubicBezTo>
                    <a:pt x="1394" y="46"/>
                    <a:pt x="1394" y="45"/>
                    <a:pt x="1394" y="44"/>
                  </a:cubicBezTo>
                  <a:close/>
                  <a:moveTo>
                    <a:pt x="1038" y="82"/>
                  </a:moveTo>
                  <a:cubicBezTo>
                    <a:pt x="1038" y="82"/>
                    <a:pt x="1038" y="82"/>
                    <a:pt x="1038" y="82"/>
                  </a:cubicBezTo>
                  <a:cubicBezTo>
                    <a:pt x="1038" y="82"/>
                    <a:pt x="1038" y="82"/>
                    <a:pt x="1038" y="82"/>
                  </a:cubicBezTo>
                  <a:close/>
                  <a:moveTo>
                    <a:pt x="343" y="82"/>
                  </a:moveTo>
                  <a:cubicBezTo>
                    <a:pt x="343" y="82"/>
                    <a:pt x="343" y="82"/>
                    <a:pt x="343" y="82"/>
                  </a:cubicBezTo>
                  <a:cubicBezTo>
                    <a:pt x="343" y="82"/>
                    <a:pt x="343" y="82"/>
                    <a:pt x="343" y="82"/>
                  </a:cubicBezTo>
                  <a:close/>
                  <a:moveTo>
                    <a:pt x="56" y="69"/>
                  </a:moveTo>
                  <a:cubicBezTo>
                    <a:pt x="58" y="67"/>
                    <a:pt x="62" y="66"/>
                    <a:pt x="65" y="63"/>
                  </a:cubicBezTo>
                  <a:cubicBezTo>
                    <a:pt x="68" y="61"/>
                    <a:pt x="69" y="56"/>
                    <a:pt x="69" y="52"/>
                  </a:cubicBezTo>
                  <a:cubicBezTo>
                    <a:pt x="69" y="51"/>
                    <a:pt x="69" y="49"/>
                    <a:pt x="69" y="48"/>
                  </a:cubicBezTo>
                  <a:cubicBezTo>
                    <a:pt x="60" y="49"/>
                    <a:pt x="53" y="61"/>
                    <a:pt x="56" y="69"/>
                  </a:cubicBezTo>
                  <a:close/>
                  <a:moveTo>
                    <a:pt x="77" y="60"/>
                  </a:moveTo>
                  <a:cubicBezTo>
                    <a:pt x="74" y="64"/>
                    <a:pt x="71" y="66"/>
                    <a:pt x="71" y="71"/>
                  </a:cubicBezTo>
                  <a:cubicBezTo>
                    <a:pt x="71" y="73"/>
                    <a:pt x="71" y="75"/>
                    <a:pt x="71" y="77"/>
                  </a:cubicBezTo>
                  <a:cubicBezTo>
                    <a:pt x="71" y="78"/>
                    <a:pt x="73" y="84"/>
                    <a:pt x="72" y="84"/>
                  </a:cubicBezTo>
                  <a:cubicBezTo>
                    <a:pt x="76" y="81"/>
                    <a:pt x="78" y="77"/>
                    <a:pt x="79" y="73"/>
                  </a:cubicBezTo>
                  <a:cubicBezTo>
                    <a:pt x="79" y="71"/>
                    <a:pt x="79" y="68"/>
                    <a:pt x="79" y="66"/>
                  </a:cubicBezTo>
                  <a:cubicBezTo>
                    <a:pt x="79" y="65"/>
                    <a:pt x="77" y="61"/>
                    <a:pt x="77" y="60"/>
                  </a:cubicBezTo>
                  <a:close/>
                  <a:moveTo>
                    <a:pt x="83" y="67"/>
                  </a:moveTo>
                  <a:cubicBezTo>
                    <a:pt x="83" y="67"/>
                    <a:pt x="84" y="74"/>
                    <a:pt x="84" y="74"/>
                  </a:cubicBezTo>
                  <a:cubicBezTo>
                    <a:pt x="85" y="77"/>
                    <a:pt x="87" y="79"/>
                    <a:pt x="89" y="81"/>
                  </a:cubicBezTo>
                  <a:cubicBezTo>
                    <a:pt x="90" y="82"/>
                    <a:pt x="98" y="86"/>
                    <a:pt x="97" y="87"/>
                  </a:cubicBezTo>
                  <a:cubicBezTo>
                    <a:pt x="98" y="83"/>
                    <a:pt x="97" y="79"/>
                    <a:pt x="94" y="75"/>
                  </a:cubicBezTo>
                  <a:cubicBezTo>
                    <a:pt x="92" y="72"/>
                    <a:pt x="87" y="67"/>
                    <a:pt x="83" y="67"/>
                  </a:cubicBezTo>
                  <a:close/>
                  <a:moveTo>
                    <a:pt x="91" y="51"/>
                  </a:moveTo>
                  <a:cubicBezTo>
                    <a:pt x="89" y="49"/>
                    <a:pt x="85" y="50"/>
                    <a:pt x="82" y="50"/>
                  </a:cubicBezTo>
                  <a:cubicBezTo>
                    <a:pt x="81" y="50"/>
                    <a:pt x="75" y="52"/>
                    <a:pt x="74" y="52"/>
                  </a:cubicBezTo>
                  <a:cubicBezTo>
                    <a:pt x="77" y="54"/>
                    <a:pt x="81" y="57"/>
                    <a:pt x="85" y="58"/>
                  </a:cubicBezTo>
                  <a:cubicBezTo>
                    <a:pt x="88" y="59"/>
                    <a:pt x="90" y="59"/>
                    <a:pt x="92" y="59"/>
                  </a:cubicBezTo>
                  <a:cubicBezTo>
                    <a:pt x="93" y="59"/>
                    <a:pt x="98" y="58"/>
                    <a:pt x="99" y="58"/>
                  </a:cubicBezTo>
                  <a:cubicBezTo>
                    <a:pt x="96" y="56"/>
                    <a:pt x="94" y="53"/>
                    <a:pt x="91" y="51"/>
                  </a:cubicBezTo>
                  <a:close/>
                  <a:moveTo>
                    <a:pt x="428" y="61"/>
                  </a:moveTo>
                  <a:cubicBezTo>
                    <a:pt x="421" y="66"/>
                    <a:pt x="421" y="79"/>
                    <a:pt x="427" y="86"/>
                  </a:cubicBezTo>
                  <a:cubicBezTo>
                    <a:pt x="428" y="83"/>
                    <a:pt x="431" y="80"/>
                    <a:pt x="432" y="76"/>
                  </a:cubicBezTo>
                  <a:cubicBezTo>
                    <a:pt x="434" y="73"/>
                    <a:pt x="433" y="68"/>
                    <a:pt x="431" y="64"/>
                  </a:cubicBezTo>
                  <a:cubicBezTo>
                    <a:pt x="430" y="63"/>
                    <a:pt x="429" y="62"/>
                    <a:pt x="428" y="61"/>
                  </a:cubicBezTo>
                  <a:close/>
                  <a:moveTo>
                    <a:pt x="446" y="72"/>
                  </a:moveTo>
                  <a:cubicBezTo>
                    <a:pt x="446" y="72"/>
                    <a:pt x="442" y="68"/>
                    <a:pt x="442" y="68"/>
                  </a:cubicBezTo>
                  <a:cubicBezTo>
                    <a:pt x="441" y="72"/>
                    <a:pt x="440" y="76"/>
                    <a:pt x="441" y="80"/>
                  </a:cubicBezTo>
                  <a:cubicBezTo>
                    <a:pt x="442" y="82"/>
                    <a:pt x="443" y="84"/>
                    <a:pt x="445" y="86"/>
                  </a:cubicBezTo>
                  <a:cubicBezTo>
                    <a:pt x="445" y="86"/>
                    <a:pt x="449" y="90"/>
                    <a:pt x="449" y="91"/>
                  </a:cubicBezTo>
                  <a:cubicBezTo>
                    <a:pt x="450" y="87"/>
                    <a:pt x="450" y="82"/>
                    <a:pt x="449" y="78"/>
                  </a:cubicBezTo>
                  <a:cubicBezTo>
                    <a:pt x="448" y="76"/>
                    <a:pt x="447" y="74"/>
                    <a:pt x="446" y="72"/>
                  </a:cubicBezTo>
                  <a:close/>
                  <a:moveTo>
                    <a:pt x="464" y="73"/>
                  </a:moveTo>
                  <a:cubicBezTo>
                    <a:pt x="461" y="71"/>
                    <a:pt x="454" y="69"/>
                    <a:pt x="450" y="71"/>
                  </a:cubicBezTo>
                  <a:cubicBezTo>
                    <a:pt x="450" y="71"/>
                    <a:pt x="454" y="76"/>
                    <a:pt x="455" y="77"/>
                  </a:cubicBezTo>
                  <a:cubicBezTo>
                    <a:pt x="457" y="79"/>
                    <a:pt x="459" y="80"/>
                    <a:pt x="462" y="81"/>
                  </a:cubicBezTo>
                  <a:cubicBezTo>
                    <a:pt x="463" y="81"/>
                    <a:pt x="472" y="81"/>
                    <a:pt x="472" y="82"/>
                  </a:cubicBezTo>
                  <a:cubicBezTo>
                    <a:pt x="471" y="78"/>
                    <a:pt x="468" y="75"/>
                    <a:pt x="464" y="73"/>
                  </a:cubicBezTo>
                  <a:close/>
                  <a:moveTo>
                    <a:pt x="460" y="56"/>
                  </a:moveTo>
                  <a:cubicBezTo>
                    <a:pt x="457" y="55"/>
                    <a:pt x="453" y="54"/>
                    <a:pt x="450" y="53"/>
                  </a:cubicBezTo>
                  <a:cubicBezTo>
                    <a:pt x="447" y="53"/>
                    <a:pt x="444" y="55"/>
                    <a:pt x="442" y="56"/>
                  </a:cubicBezTo>
                  <a:cubicBezTo>
                    <a:pt x="441" y="57"/>
                    <a:pt x="436" y="62"/>
                    <a:pt x="435" y="62"/>
                  </a:cubicBezTo>
                  <a:cubicBezTo>
                    <a:pt x="440" y="63"/>
                    <a:pt x="444" y="63"/>
                    <a:pt x="448" y="62"/>
                  </a:cubicBezTo>
                  <a:cubicBezTo>
                    <a:pt x="451" y="62"/>
                    <a:pt x="453" y="61"/>
                    <a:pt x="455" y="60"/>
                  </a:cubicBezTo>
                  <a:cubicBezTo>
                    <a:pt x="455" y="59"/>
                    <a:pt x="459" y="56"/>
                    <a:pt x="460" y="56"/>
                  </a:cubicBezTo>
                  <a:close/>
                  <a:moveTo>
                    <a:pt x="1122" y="61"/>
                  </a:moveTo>
                  <a:cubicBezTo>
                    <a:pt x="1114" y="66"/>
                    <a:pt x="1114" y="79"/>
                    <a:pt x="1120" y="86"/>
                  </a:cubicBezTo>
                  <a:cubicBezTo>
                    <a:pt x="1121" y="83"/>
                    <a:pt x="1124" y="80"/>
                    <a:pt x="1125" y="76"/>
                  </a:cubicBezTo>
                  <a:cubicBezTo>
                    <a:pt x="1127" y="73"/>
                    <a:pt x="1126" y="68"/>
                    <a:pt x="1124" y="64"/>
                  </a:cubicBezTo>
                  <a:cubicBezTo>
                    <a:pt x="1124" y="63"/>
                    <a:pt x="1122" y="62"/>
                    <a:pt x="1122" y="61"/>
                  </a:cubicBezTo>
                  <a:close/>
                  <a:moveTo>
                    <a:pt x="1139" y="72"/>
                  </a:moveTo>
                  <a:cubicBezTo>
                    <a:pt x="1139" y="72"/>
                    <a:pt x="1135" y="68"/>
                    <a:pt x="1135" y="68"/>
                  </a:cubicBezTo>
                  <a:cubicBezTo>
                    <a:pt x="1134" y="72"/>
                    <a:pt x="1133" y="76"/>
                    <a:pt x="1135" y="80"/>
                  </a:cubicBezTo>
                  <a:cubicBezTo>
                    <a:pt x="1135" y="82"/>
                    <a:pt x="1136" y="84"/>
                    <a:pt x="1138" y="86"/>
                  </a:cubicBezTo>
                  <a:cubicBezTo>
                    <a:pt x="1138" y="86"/>
                    <a:pt x="1142" y="90"/>
                    <a:pt x="1142" y="91"/>
                  </a:cubicBezTo>
                  <a:cubicBezTo>
                    <a:pt x="1143" y="87"/>
                    <a:pt x="1143" y="82"/>
                    <a:pt x="1142" y="78"/>
                  </a:cubicBezTo>
                  <a:cubicBezTo>
                    <a:pt x="1141" y="76"/>
                    <a:pt x="1141" y="74"/>
                    <a:pt x="1139" y="72"/>
                  </a:cubicBezTo>
                  <a:close/>
                  <a:moveTo>
                    <a:pt x="1157" y="73"/>
                  </a:moveTo>
                  <a:cubicBezTo>
                    <a:pt x="1154" y="71"/>
                    <a:pt x="1147" y="69"/>
                    <a:pt x="1143" y="71"/>
                  </a:cubicBezTo>
                  <a:cubicBezTo>
                    <a:pt x="1143" y="71"/>
                    <a:pt x="1147" y="76"/>
                    <a:pt x="1148" y="77"/>
                  </a:cubicBezTo>
                  <a:cubicBezTo>
                    <a:pt x="1150" y="79"/>
                    <a:pt x="1152" y="80"/>
                    <a:pt x="1155" y="81"/>
                  </a:cubicBezTo>
                  <a:cubicBezTo>
                    <a:pt x="1156" y="81"/>
                    <a:pt x="1165" y="81"/>
                    <a:pt x="1166" y="82"/>
                  </a:cubicBezTo>
                  <a:cubicBezTo>
                    <a:pt x="1164" y="78"/>
                    <a:pt x="1161" y="75"/>
                    <a:pt x="1157" y="73"/>
                  </a:cubicBezTo>
                  <a:close/>
                  <a:moveTo>
                    <a:pt x="1153" y="56"/>
                  </a:moveTo>
                  <a:cubicBezTo>
                    <a:pt x="1150" y="55"/>
                    <a:pt x="1147" y="54"/>
                    <a:pt x="1143" y="53"/>
                  </a:cubicBezTo>
                  <a:cubicBezTo>
                    <a:pt x="1140" y="53"/>
                    <a:pt x="1137" y="55"/>
                    <a:pt x="1135" y="56"/>
                  </a:cubicBezTo>
                  <a:cubicBezTo>
                    <a:pt x="1134" y="57"/>
                    <a:pt x="1129" y="62"/>
                    <a:pt x="1128" y="62"/>
                  </a:cubicBezTo>
                  <a:cubicBezTo>
                    <a:pt x="1133" y="63"/>
                    <a:pt x="1137" y="63"/>
                    <a:pt x="1141" y="62"/>
                  </a:cubicBezTo>
                  <a:cubicBezTo>
                    <a:pt x="1144" y="62"/>
                    <a:pt x="1146" y="61"/>
                    <a:pt x="1148" y="60"/>
                  </a:cubicBezTo>
                  <a:cubicBezTo>
                    <a:pt x="1149" y="59"/>
                    <a:pt x="1152" y="56"/>
                    <a:pt x="1153" y="56"/>
                  </a:cubicBezTo>
                  <a:close/>
                  <a:moveTo>
                    <a:pt x="766" y="69"/>
                  </a:moveTo>
                  <a:cubicBezTo>
                    <a:pt x="768" y="67"/>
                    <a:pt x="772" y="66"/>
                    <a:pt x="775" y="63"/>
                  </a:cubicBezTo>
                  <a:cubicBezTo>
                    <a:pt x="778" y="61"/>
                    <a:pt x="780" y="56"/>
                    <a:pt x="780" y="52"/>
                  </a:cubicBezTo>
                  <a:cubicBezTo>
                    <a:pt x="780" y="51"/>
                    <a:pt x="779" y="49"/>
                    <a:pt x="779" y="48"/>
                  </a:cubicBezTo>
                  <a:cubicBezTo>
                    <a:pt x="770" y="49"/>
                    <a:pt x="764" y="61"/>
                    <a:pt x="766" y="69"/>
                  </a:cubicBezTo>
                  <a:close/>
                  <a:moveTo>
                    <a:pt x="787" y="60"/>
                  </a:moveTo>
                  <a:cubicBezTo>
                    <a:pt x="785" y="64"/>
                    <a:pt x="782" y="66"/>
                    <a:pt x="781" y="71"/>
                  </a:cubicBezTo>
                  <a:cubicBezTo>
                    <a:pt x="781" y="73"/>
                    <a:pt x="781" y="75"/>
                    <a:pt x="781" y="77"/>
                  </a:cubicBezTo>
                  <a:cubicBezTo>
                    <a:pt x="782" y="78"/>
                    <a:pt x="783" y="84"/>
                    <a:pt x="783" y="84"/>
                  </a:cubicBezTo>
                  <a:cubicBezTo>
                    <a:pt x="786" y="81"/>
                    <a:pt x="788" y="77"/>
                    <a:pt x="789" y="73"/>
                  </a:cubicBezTo>
                  <a:cubicBezTo>
                    <a:pt x="789" y="71"/>
                    <a:pt x="790" y="68"/>
                    <a:pt x="789" y="66"/>
                  </a:cubicBezTo>
                  <a:cubicBezTo>
                    <a:pt x="789" y="65"/>
                    <a:pt x="787" y="61"/>
                    <a:pt x="787" y="60"/>
                  </a:cubicBezTo>
                  <a:close/>
                  <a:moveTo>
                    <a:pt x="793" y="67"/>
                  </a:moveTo>
                  <a:cubicBezTo>
                    <a:pt x="793" y="67"/>
                    <a:pt x="794" y="74"/>
                    <a:pt x="794" y="74"/>
                  </a:cubicBezTo>
                  <a:cubicBezTo>
                    <a:pt x="795" y="77"/>
                    <a:pt x="797" y="79"/>
                    <a:pt x="799" y="81"/>
                  </a:cubicBezTo>
                  <a:cubicBezTo>
                    <a:pt x="800" y="82"/>
                    <a:pt x="808" y="86"/>
                    <a:pt x="808" y="87"/>
                  </a:cubicBezTo>
                  <a:cubicBezTo>
                    <a:pt x="808" y="83"/>
                    <a:pt x="807" y="79"/>
                    <a:pt x="805" y="75"/>
                  </a:cubicBezTo>
                  <a:cubicBezTo>
                    <a:pt x="802" y="72"/>
                    <a:pt x="798" y="67"/>
                    <a:pt x="793" y="67"/>
                  </a:cubicBezTo>
                  <a:close/>
                  <a:moveTo>
                    <a:pt x="802" y="51"/>
                  </a:moveTo>
                  <a:cubicBezTo>
                    <a:pt x="799" y="49"/>
                    <a:pt x="796" y="50"/>
                    <a:pt x="793" y="50"/>
                  </a:cubicBezTo>
                  <a:cubicBezTo>
                    <a:pt x="791" y="50"/>
                    <a:pt x="785" y="52"/>
                    <a:pt x="784" y="52"/>
                  </a:cubicBezTo>
                  <a:cubicBezTo>
                    <a:pt x="788" y="54"/>
                    <a:pt x="791" y="57"/>
                    <a:pt x="796" y="58"/>
                  </a:cubicBezTo>
                  <a:cubicBezTo>
                    <a:pt x="798" y="59"/>
                    <a:pt x="800" y="59"/>
                    <a:pt x="802" y="59"/>
                  </a:cubicBezTo>
                  <a:cubicBezTo>
                    <a:pt x="803" y="59"/>
                    <a:pt x="808" y="58"/>
                    <a:pt x="809" y="58"/>
                  </a:cubicBezTo>
                  <a:cubicBezTo>
                    <a:pt x="807" y="56"/>
                    <a:pt x="804" y="53"/>
                    <a:pt x="802" y="51"/>
                  </a:cubicBezTo>
                  <a:close/>
                </a:path>
              </a:pathLst>
            </a:custGeom>
            <a:solidFill>
              <a:srgbClr val="5A402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238"/>
            <p:cNvSpPr/>
            <p:nvPr/>
          </p:nvSpPr>
          <p:spPr bwMode="auto">
            <a:xfrm>
              <a:off x="2982913"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8"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39"/>
            <p:cNvSpPr/>
            <p:nvPr/>
          </p:nvSpPr>
          <p:spPr bwMode="auto">
            <a:xfrm>
              <a:off x="3276600"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240"/>
            <p:cNvSpPr/>
            <p:nvPr/>
          </p:nvSpPr>
          <p:spPr bwMode="auto">
            <a:xfrm>
              <a:off x="4314825" y="8864600"/>
              <a:ext cx="92075" cy="71437"/>
            </a:xfrm>
            <a:custGeom>
              <a:avLst/>
              <a:gdLst>
                <a:gd name="T0" fmla="*/ 0 w 27"/>
                <a:gd name="T1" fmla="*/ 0 h 21"/>
                <a:gd name="T2" fmla="*/ 7 w 27"/>
                <a:gd name="T3" fmla="*/ 1 h 21"/>
                <a:gd name="T4" fmla="*/ 20 w 27"/>
                <a:gd name="T5" fmla="*/ 6 h 21"/>
                <a:gd name="T6" fmla="*/ 27 w 27"/>
                <a:gd name="T7" fmla="*/ 21 h 21"/>
                <a:gd name="T8" fmla="*/ 20 w 27"/>
                <a:gd name="T9" fmla="*/ 17 h 21"/>
                <a:gd name="T10" fmla="*/ 14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7" y="1"/>
                  </a:cubicBezTo>
                  <a:cubicBezTo>
                    <a:pt x="12" y="2"/>
                    <a:pt x="16" y="3"/>
                    <a:pt x="20" y="6"/>
                  </a:cubicBezTo>
                  <a:cubicBezTo>
                    <a:pt x="24" y="9"/>
                    <a:pt x="26" y="16"/>
                    <a:pt x="27" y="21"/>
                  </a:cubicBezTo>
                  <a:cubicBezTo>
                    <a:pt x="27" y="20"/>
                    <a:pt x="21" y="17"/>
                    <a:pt x="20" y="17"/>
                  </a:cubicBezTo>
                  <a:cubicBezTo>
                    <a:pt x="18" y="16"/>
                    <a:pt x="16" y="16"/>
                    <a:pt x="14"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241"/>
            <p:cNvSpPr/>
            <p:nvPr/>
          </p:nvSpPr>
          <p:spPr bwMode="auto">
            <a:xfrm>
              <a:off x="3975100" y="8832850"/>
              <a:ext cx="65088" cy="100012"/>
            </a:xfrm>
            <a:custGeom>
              <a:avLst/>
              <a:gdLst>
                <a:gd name="T0" fmla="*/ 0 w 19"/>
                <a:gd name="T1" fmla="*/ 29 h 29"/>
                <a:gd name="T2" fmla="*/ 6 w 19"/>
                <a:gd name="T3" fmla="*/ 26 h 29"/>
                <a:gd name="T4" fmla="*/ 17 w 19"/>
                <a:gd name="T5" fmla="*/ 16 h 29"/>
                <a:gd name="T6" fmla="*/ 18 w 19"/>
                <a:gd name="T7" fmla="*/ 0 h 29"/>
                <a:gd name="T8" fmla="*/ 13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3"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242"/>
            <p:cNvSpPr/>
            <p:nvPr/>
          </p:nvSpPr>
          <p:spPr bwMode="auto">
            <a:xfrm>
              <a:off x="5365750" y="8926513"/>
              <a:ext cx="68263" cy="74612"/>
            </a:xfrm>
            <a:custGeom>
              <a:avLst/>
              <a:gdLst>
                <a:gd name="T0" fmla="*/ 18 w 20"/>
                <a:gd name="T1" fmla="*/ 0 h 22"/>
                <a:gd name="T2" fmla="*/ 15 w 20"/>
                <a:gd name="T3" fmla="*/ 15 h 22"/>
                <a:gd name="T4" fmla="*/ 9 w 20"/>
                <a:gd name="T5" fmla="*/ 20 h 22"/>
                <a:gd name="T6" fmla="*/ 4 w 20"/>
                <a:gd name="T7" fmla="*/ 21 h 22"/>
                <a:gd name="T8" fmla="*/ 0 w 20"/>
                <a:gd name="T9" fmla="*/ 22 h 22"/>
                <a:gd name="T10" fmla="*/ 2 w 20"/>
                <a:gd name="T11" fmla="*/ 14 h 22"/>
                <a:gd name="T12" fmla="*/ 18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8" y="0"/>
                  </a:moveTo>
                  <a:cubicBezTo>
                    <a:pt x="20" y="5"/>
                    <a:pt x="18" y="11"/>
                    <a:pt x="15" y="15"/>
                  </a:cubicBezTo>
                  <a:cubicBezTo>
                    <a:pt x="13" y="17"/>
                    <a:pt x="12" y="19"/>
                    <a:pt x="9" y="20"/>
                  </a:cubicBezTo>
                  <a:cubicBezTo>
                    <a:pt x="7" y="21"/>
                    <a:pt x="6" y="21"/>
                    <a:pt x="4" y="21"/>
                  </a:cubicBezTo>
                  <a:cubicBezTo>
                    <a:pt x="4" y="21"/>
                    <a:pt x="0" y="21"/>
                    <a:pt x="0" y="22"/>
                  </a:cubicBezTo>
                  <a:cubicBezTo>
                    <a:pt x="2" y="20"/>
                    <a:pt x="2" y="17"/>
                    <a:pt x="2" y="14"/>
                  </a:cubicBezTo>
                  <a:cubicBezTo>
                    <a:pt x="5" y="7"/>
                    <a:pt x="13" y="5"/>
                    <a:pt x="18" y="0"/>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Freeform 1243"/>
            <p:cNvSpPr/>
            <p:nvPr/>
          </p:nvSpPr>
          <p:spPr bwMode="auto">
            <a:xfrm>
              <a:off x="5659438" y="9113838"/>
              <a:ext cx="76200" cy="90487"/>
            </a:xfrm>
            <a:custGeom>
              <a:avLst/>
              <a:gdLst>
                <a:gd name="T0" fmla="*/ 0 w 22"/>
                <a:gd name="T1" fmla="*/ 0 h 26"/>
                <a:gd name="T2" fmla="*/ 6 w 22"/>
                <a:gd name="T3" fmla="*/ 2 h 26"/>
                <a:gd name="T4" fmla="*/ 18 w 22"/>
                <a:gd name="T5" fmla="*/ 10 h 26"/>
                <a:gd name="T6" fmla="*/ 22 w 22"/>
                <a:gd name="T7" fmla="*/ 26 h 26"/>
                <a:gd name="T8" fmla="*/ 16 w 22"/>
                <a:gd name="T9" fmla="*/ 20 h 26"/>
                <a:gd name="T10" fmla="*/ 10 w 22"/>
                <a:gd name="T11" fmla="*/ 17 h 26"/>
                <a:gd name="T12" fmla="*/ 0 w 2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2" h="26">
                  <a:moveTo>
                    <a:pt x="0" y="0"/>
                  </a:moveTo>
                  <a:cubicBezTo>
                    <a:pt x="2" y="0"/>
                    <a:pt x="4" y="1"/>
                    <a:pt x="6" y="2"/>
                  </a:cubicBezTo>
                  <a:cubicBezTo>
                    <a:pt x="11" y="4"/>
                    <a:pt x="15" y="6"/>
                    <a:pt x="18" y="10"/>
                  </a:cubicBezTo>
                  <a:cubicBezTo>
                    <a:pt x="22" y="14"/>
                    <a:pt x="22" y="21"/>
                    <a:pt x="22" y="26"/>
                  </a:cubicBezTo>
                  <a:cubicBezTo>
                    <a:pt x="22" y="25"/>
                    <a:pt x="17" y="21"/>
                    <a:pt x="16" y="20"/>
                  </a:cubicBezTo>
                  <a:cubicBezTo>
                    <a:pt x="14" y="19"/>
                    <a:pt x="12" y="19"/>
                    <a:pt x="10" y="17"/>
                  </a:cubicBezTo>
                  <a:cubicBezTo>
                    <a:pt x="3" y="13"/>
                    <a:pt x="3" y="7"/>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Freeform 1244"/>
            <p:cNvSpPr/>
            <p:nvPr/>
          </p:nvSpPr>
          <p:spPr bwMode="auto">
            <a:xfrm>
              <a:off x="6697663" y="8864600"/>
              <a:ext cx="92075" cy="71437"/>
            </a:xfrm>
            <a:custGeom>
              <a:avLst/>
              <a:gdLst>
                <a:gd name="T0" fmla="*/ 0 w 27"/>
                <a:gd name="T1" fmla="*/ 0 h 21"/>
                <a:gd name="T2" fmla="*/ 6 w 27"/>
                <a:gd name="T3" fmla="*/ 1 h 21"/>
                <a:gd name="T4" fmla="*/ 20 w 27"/>
                <a:gd name="T5" fmla="*/ 6 h 21"/>
                <a:gd name="T6" fmla="*/ 27 w 27"/>
                <a:gd name="T7" fmla="*/ 21 h 21"/>
                <a:gd name="T8" fmla="*/ 20 w 27"/>
                <a:gd name="T9" fmla="*/ 17 h 21"/>
                <a:gd name="T10" fmla="*/ 13 w 27"/>
                <a:gd name="T11" fmla="*/ 15 h 21"/>
                <a:gd name="T12" fmla="*/ 0 w 2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7" h="21">
                  <a:moveTo>
                    <a:pt x="0" y="0"/>
                  </a:moveTo>
                  <a:cubicBezTo>
                    <a:pt x="2" y="0"/>
                    <a:pt x="4" y="1"/>
                    <a:pt x="6" y="1"/>
                  </a:cubicBezTo>
                  <a:cubicBezTo>
                    <a:pt x="12" y="2"/>
                    <a:pt x="16" y="3"/>
                    <a:pt x="20" y="6"/>
                  </a:cubicBezTo>
                  <a:cubicBezTo>
                    <a:pt x="24" y="9"/>
                    <a:pt x="26" y="16"/>
                    <a:pt x="27" y="21"/>
                  </a:cubicBezTo>
                  <a:cubicBezTo>
                    <a:pt x="27" y="20"/>
                    <a:pt x="21" y="17"/>
                    <a:pt x="20" y="17"/>
                  </a:cubicBezTo>
                  <a:cubicBezTo>
                    <a:pt x="18" y="16"/>
                    <a:pt x="16" y="16"/>
                    <a:pt x="13" y="15"/>
                  </a:cubicBezTo>
                  <a:cubicBezTo>
                    <a:pt x="6" y="12"/>
                    <a:pt x="4" y="6"/>
                    <a:pt x="0" y="0"/>
                  </a:cubicBezTo>
                  <a:close/>
                </a:path>
              </a:pathLst>
            </a:custGeom>
            <a:solidFill>
              <a:srgbClr val="76B75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245"/>
            <p:cNvSpPr/>
            <p:nvPr/>
          </p:nvSpPr>
          <p:spPr bwMode="auto">
            <a:xfrm>
              <a:off x="6357938" y="8832850"/>
              <a:ext cx="65088" cy="100012"/>
            </a:xfrm>
            <a:custGeom>
              <a:avLst/>
              <a:gdLst>
                <a:gd name="T0" fmla="*/ 0 w 19"/>
                <a:gd name="T1" fmla="*/ 29 h 29"/>
                <a:gd name="T2" fmla="*/ 6 w 19"/>
                <a:gd name="T3" fmla="*/ 26 h 29"/>
                <a:gd name="T4" fmla="*/ 17 w 19"/>
                <a:gd name="T5" fmla="*/ 16 h 29"/>
                <a:gd name="T6" fmla="*/ 18 w 19"/>
                <a:gd name="T7" fmla="*/ 0 h 29"/>
                <a:gd name="T8" fmla="*/ 12 w 19"/>
                <a:gd name="T9" fmla="*/ 6 h 29"/>
                <a:gd name="T10" fmla="*/ 7 w 19"/>
                <a:gd name="T11" fmla="*/ 10 h 29"/>
                <a:gd name="T12" fmla="*/ 0 w 1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9" h="29">
                  <a:moveTo>
                    <a:pt x="0" y="29"/>
                  </a:moveTo>
                  <a:cubicBezTo>
                    <a:pt x="2" y="28"/>
                    <a:pt x="4" y="27"/>
                    <a:pt x="6" y="26"/>
                  </a:cubicBezTo>
                  <a:cubicBezTo>
                    <a:pt x="10" y="23"/>
                    <a:pt x="14" y="20"/>
                    <a:pt x="17" y="16"/>
                  </a:cubicBezTo>
                  <a:cubicBezTo>
                    <a:pt x="19" y="12"/>
                    <a:pt x="19" y="5"/>
                    <a:pt x="18" y="0"/>
                  </a:cubicBezTo>
                  <a:cubicBezTo>
                    <a:pt x="18" y="1"/>
                    <a:pt x="13" y="6"/>
                    <a:pt x="12" y="6"/>
                  </a:cubicBezTo>
                  <a:cubicBezTo>
                    <a:pt x="11" y="8"/>
                    <a:pt x="9" y="9"/>
                    <a:pt x="7" y="10"/>
                  </a:cubicBezTo>
                  <a:cubicBezTo>
                    <a:pt x="1" y="16"/>
                    <a:pt x="2" y="22"/>
                    <a:pt x="0" y="29"/>
                  </a:cubicBezTo>
                  <a:close/>
                </a:path>
              </a:pathLst>
            </a:custGeom>
            <a:solidFill>
              <a:srgbClr val="C2D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2" name="矩形 231"/>
          <p:cNvSpPr/>
          <p:nvPr/>
        </p:nvSpPr>
        <p:spPr>
          <a:xfrm>
            <a:off x="574856" y="1256688"/>
            <a:ext cx="11401439" cy="5105372"/>
          </a:xfrm>
          <a:prstGeom prst="rect">
            <a:avLst/>
          </a:prstGeom>
        </p:spPr>
        <p:txBody>
          <a:bodyPr wrap="square">
            <a:spAutoFit/>
          </a:bodyPr>
          <a:lstStyle/>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多选题</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2.</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在中国社会学的恢复和重建过程中，费孝通借用中医学的术语“五脏六腑”来比喻社会学的建设，属于“五脏”的有</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rgbClr val="C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 BCD </a:t>
            </a:r>
            <a:r>
              <a:rPr lang="en-US" altLang="zh-CN" sz="2400" dirty="0">
                <a:solidFill>
                  <a:srgbClr val="C00000"/>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 </a:t>
            </a: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A.</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社会学概论      	</a:t>
            </a:r>
            <a:endParaRPr lang="en-US"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B.</a:t>
            </a:r>
            <a:r>
              <a:rPr lang="zh-CN" altLang="en-US" sz="2400" dirty="0">
                <a:solidFill>
                  <a:srgbClr val="C00000"/>
                </a:solidFill>
                <a:latin typeface="微软雅黑" panose="020B0503020204020204" pitchFamily="34" charset="-122"/>
                <a:ea typeface="微软雅黑" panose="020B0503020204020204" pitchFamily="34" charset="-122"/>
              </a:rPr>
              <a:t>学会组织    </a:t>
            </a:r>
            <a:endParaRPr lang="zh-CN" altLang="en-US"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C.</a:t>
            </a:r>
            <a:r>
              <a:rPr lang="zh-CN" altLang="en-US" sz="2400" dirty="0">
                <a:solidFill>
                  <a:srgbClr val="C00000"/>
                </a:solidFill>
                <a:latin typeface="微软雅黑" panose="020B0503020204020204" pitchFamily="34" charset="-122"/>
                <a:ea typeface="微软雅黑" panose="020B0503020204020204" pitchFamily="34" charset="-122"/>
              </a:rPr>
              <a:t>图书资料中心	</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rgbClr val="C00000"/>
                </a:solidFill>
                <a:latin typeface="微软雅黑" panose="020B0503020204020204" pitchFamily="34" charset="-122"/>
                <a:ea typeface="微软雅黑" panose="020B0503020204020204" pitchFamily="34" charset="-122"/>
              </a:rPr>
              <a:t>D.</a:t>
            </a:r>
            <a:r>
              <a:rPr lang="zh-CN" altLang="en-US" sz="2400" dirty="0">
                <a:solidFill>
                  <a:srgbClr val="C00000"/>
                </a:solidFill>
                <a:latin typeface="微软雅黑" panose="020B0503020204020204" pitchFamily="34" charset="-122"/>
                <a:ea typeface="微软雅黑" panose="020B0503020204020204" pitchFamily="34" charset="-122"/>
              </a:rPr>
              <a:t>专业研究机构    </a:t>
            </a:r>
            <a:endParaRPr lang="en-US" altLang="zh-CN" sz="2400" dirty="0">
              <a:solidFill>
                <a:srgbClr val="C00000"/>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E.</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社会心理学</a:t>
            </a:r>
            <a:endParaRPr lang="zh-CN" altLang="en-US" sz="2400" dirty="0">
              <a:solidFill>
                <a:schemeClr val="tx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910844" y="477590"/>
          <a:ext cx="10872756" cy="5472381"/>
        </p:xfrm>
        <a:graphic>
          <a:graphicData uri="http://schemas.openxmlformats.org/drawingml/2006/table">
            <a:tbl>
              <a:tblPr firstRow="1" firstCol="1" bandRow="1"/>
              <a:tblGrid>
                <a:gridCol w="2155805"/>
                <a:gridCol w="2155805"/>
                <a:gridCol w="6561146"/>
              </a:tblGrid>
              <a:tr h="645341">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时期</a:t>
                      </a:r>
                      <a:r>
                        <a:rPr lang="en-US"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a:t>
                      </a: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理论</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人物</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algn="ctr">
                        <a:spcAft>
                          <a:spcPts val="0"/>
                        </a:spcAft>
                      </a:pPr>
                      <a:r>
                        <a:rPr lang="zh-CN" sz="2400" b="1"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rPr>
                        <a:t>贡献</a:t>
                      </a:r>
                      <a:endParaRPr lang="zh-CN" sz="2400" kern="100" dirty="0">
                        <a:solidFill>
                          <a:schemeClr val="bg1"/>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r>
              <a:tr h="645341">
                <a:tc rowSpan="4">
                  <a:txBody>
                    <a:bodyPr/>
                    <a:lstStyle/>
                    <a:p>
                      <a:pPr algn="ctr">
                        <a:spcAft>
                          <a:spcPts val="0"/>
                        </a:spcAft>
                      </a:pPr>
                      <a:r>
                        <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社会学</a:t>
                      </a:r>
                      <a:endParaRPr lang="en-US" alt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p>
                      <a:pPr algn="ctr">
                        <a:spcAft>
                          <a:spcPts val="0"/>
                        </a:spcAft>
                      </a:pPr>
                      <a:r>
                        <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传入中国</a:t>
                      </a:r>
                      <a:endParaRPr lang="zh-CN" sz="28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康有为</a:t>
                      </a:r>
                      <a:endParaRPr lang="zh-CN" sz="24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zh-CN" sz="24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341">
                <a:tc vMerge="1">
                  <a:tcPr/>
                </a:tc>
                <a:tc>
                  <a:txBody>
                    <a:bodyPr/>
                    <a:lstStyle/>
                    <a:p>
                      <a:pPr algn="ctr">
                        <a:spcAft>
                          <a:spcPts val="0"/>
                        </a:spcAft>
                      </a:pPr>
                      <a:endParaRPr lang="zh-CN" sz="24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在</a:t>
                      </a:r>
                      <a:r>
                        <a:rPr lang="en-US" alt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仁学</a:t>
                      </a:r>
                      <a:r>
                        <a:rPr lang="en-US" alt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r>
                        <a:rPr lang="zh-CN" altLang="en-US"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中</a:t>
                      </a: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首次提出</a:t>
                      </a:r>
                      <a:r>
                        <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“社会学”</a:t>
                      </a: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之名</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88745">
                <a:tc vMerge="1">
                  <a:tcPr/>
                </a:tc>
                <a:tc>
                  <a:txBody>
                    <a:bodyPr/>
                    <a:lstStyle/>
                    <a:p>
                      <a:pPr algn="ctr">
                        <a:spcAft>
                          <a:spcPts val="0"/>
                        </a:spcAft>
                      </a:pPr>
                      <a:r>
                        <a:rPr lang="zh-CN" sz="24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严复</a:t>
                      </a:r>
                      <a:endParaRPr lang="zh-CN" sz="24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最早翻译西方著作，翻译了</a:t>
                      </a:r>
                      <a:r>
                        <a:rPr lang="zh-CN" altLang="en-US" sz="20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斯宾塞</a:t>
                      </a: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的《社会学研究》</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340">
                <a:tc vMerge="1">
                  <a:tcPr/>
                </a:tc>
                <a:tc>
                  <a:txBody>
                    <a:bodyPr/>
                    <a:lstStyle/>
                    <a:p>
                      <a:pPr algn="ctr">
                        <a:spcAft>
                          <a:spcPts val="0"/>
                        </a:spcAft>
                      </a:pPr>
                      <a:r>
                        <a:rPr lang="zh-CN" sz="24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章太炎</a:t>
                      </a:r>
                      <a:endParaRPr lang="zh-CN" sz="24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翻译日本岸本能武太的</a:t>
                      </a:r>
                      <a:r>
                        <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rPr>
                        <a:t>《社会学》</a:t>
                      </a:r>
                      <a:endParaRPr lang="zh-CN" sz="2000" b="1" kern="100" dirty="0">
                        <a:solidFill>
                          <a:srgbClr val="C0000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5341">
                <a:tc>
                  <a:txBody>
                    <a:bodyPr/>
                    <a:lstStyle/>
                    <a:p>
                      <a:pPr algn="ctr">
                        <a:spcAft>
                          <a:spcPts val="0"/>
                        </a:spcAft>
                      </a:pPr>
                      <a:r>
                        <a:rPr lang="zh-CN" sz="24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zh-CN" sz="24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zh-CN" sz="2400" b="1" kern="100" dirty="0">
                        <a:solidFill>
                          <a:srgbClr val="00B050"/>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代表党中央为社会学正名</a:t>
                      </a:r>
                      <a:endParaRPr lang="zh-CN" sz="20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56932">
                <a:tc>
                  <a:txBody>
                    <a:bodyPr/>
                    <a:lstStyle/>
                    <a:p>
                      <a:pPr algn="ctr">
                        <a:spcAft>
                          <a:spcPts val="0"/>
                        </a:spcAft>
                      </a:pPr>
                      <a:r>
                        <a:rPr lang="zh-CN" sz="24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a:t>
                      </a:r>
                      <a:endParaRPr lang="zh-CN" sz="240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rPr>
                        <a:t>费孝通</a:t>
                      </a:r>
                      <a:endParaRPr lang="zh-CN" sz="2400" b="1"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endParaRPr lang="zh-CN" sz="2400" b="0" kern="100" dirty="0">
                        <a:solidFill>
                          <a:srgbClr val="080808"/>
                        </a:solidFill>
                        <a:effectLst/>
                        <a:latin typeface="微软雅黑" panose="020B0503020204020204" pitchFamily="34" charset="-122"/>
                        <a:ea typeface="微软雅黑" panose="020B0503020204020204" pitchFamily="34" charset="-122"/>
                        <a:cs typeface="Times New Roman" panose="0202050305040509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矩形 1"/>
          <p:cNvSpPr/>
          <p:nvPr/>
        </p:nvSpPr>
        <p:spPr>
          <a:xfrm>
            <a:off x="5231146" y="1197639"/>
            <a:ext cx="2031325" cy="461665"/>
          </a:xfrm>
          <a:prstGeom prst="rect">
            <a:avLst/>
          </a:prstGeom>
        </p:spPr>
        <p:txBody>
          <a:bodyPr wrap="none">
            <a:spAutoFit/>
          </a:bodyPr>
          <a:lstStyle/>
          <a:p>
            <a:pPr lvl="0" eaLnBrk="1" fontAlgn="auto" hangingPunct="1">
              <a:spcBef>
                <a:spcPts val="0"/>
              </a:spcBef>
              <a:spcAft>
                <a:spcPts val="0"/>
              </a:spcAft>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开设</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503050405090304"/>
              </a:rPr>
              <a:t>“群学”</a:t>
            </a:r>
            <a:endPar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p:txBody>
      </p:sp>
      <p:sp>
        <p:nvSpPr>
          <p:cNvPr id="3" name="矩形 2"/>
          <p:cNvSpPr/>
          <p:nvPr/>
        </p:nvSpPr>
        <p:spPr>
          <a:xfrm>
            <a:off x="3408979" y="1845684"/>
            <a:ext cx="1107996" cy="461665"/>
          </a:xfrm>
          <a:prstGeom prst="rect">
            <a:avLst/>
          </a:prstGeom>
        </p:spPr>
        <p:txBody>
          <a:bodyPr wrap="none">
            <a:spAutoFit/>
          </a:bodyPr>
          <a:lstStyle/>
          <a:p>
            <a:pPr lvl="0" algn="ctr" eaLnBrk="1" fontAlgn="auto" hangingPunct="1">
              <a:spcBef>
                <a:spcPts val="0"/>
              </a:spcBef>
              <a:spcAft>
                <a:spcPts val="0"/>
              </a:spcAft>
            </a:pPr>
            <a:r>
              <a:rPr lang="zh-CN" altLang="en-US" sz="2400" kern="100" dirty="0">
                <a:solidFill>
                  <a:srgbClr val="003300"/>
                </a:solidFill>
                <a:latin typeface="微软雅黑" panose="020B0503020204020204" pitchFamily="34" charset="-122"/>
                <a:ea typeface="微软雅黑" panose="020B0503020204020204" pitchFamily="34" charset="-122"/>
                <a:cs typeface="Times New Roman" panose="02020503050405090304"/>
              </a:rPr>
              <a:t>谭嗣同</a:t>
            </a:r>
            <a:endParaRPr lang="zh-CN" altLang="en-US" sz="2400" kern="100" dirty="0">
              <a:solidFill>
                <a:srgbClr val="003300"/>
              </a:solidFill>
              <a:latin typeface="微软雅黑" panose="020B0503020204020204" pitchFamily="34" charset="-122"/>
              <a:ea typeface="微软雅黑" panose="020B0503020204020204" pitchFamily="34" charset="-122"/>
              <a:cs typeface="Times New Roman" panose="02020503050405090304"/>
            </a:endParaRPr>
          </a:p>
        </p:txBody>
      </p:sp>
      <p:sp>
        <p:nvSpPr>
          <p:cNvPr id="5" name="矩形 4"/>
          <p:cNvSpPr/>
          <p:nvPr/>
        </p:nvSpPr>
        <p:spPr>
          <a:xfrm>
            <a:off x="3439325" y="4005834"/>
            <a:ext cx="1107996" cy="461665"/>
          </a:xfrm>
          <a:prstGeom prst="rect">
            <a:avLst/>
          </a:prstGeom>
        </p:spPr>
        <p:txBody>
          <a:bodyPr wrap="none">
            <a:spAutoFit/>
          </a:bodyPr>
          <a:lstStyle/>
          <a:p>
            <a:pPr lvl="0" algn="ctr" eaLnBrk="1" fontAlgn="auto" hangingPunct="1">
              <a:spcBef>
                <a:spcPts val="0"/>
              </a:spcBef>
              <a:spcAft>
                <a:spcPts val="0"/>
              </a:spcAft>
            </a:pPr>
            <a:r>
              <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rPr>
              <a:t>胡乔木</a:t>
            </a:r>
            <a:endParaRPr lang="zh-CN" altLang="en-US" sz="2400"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p:txBody>
      </p:sp>
      <p:sp>
        <p:nvSpPr>
          <p:cNvPr id="6" name="文本框 5"/>
          <p:cNvSpPr txBox="1"/>
          <p:nvPr/>
        </p:nvSpPr>
        <p:spPr>
          <a:xfrm>
            <a:off x="5447161" y="4581874"/>
            <a:ext cx="6048420" cy="1477328"/>
          </a:xfrm>
          <a:prstGeom prst="rect">
            <a:avLst/>
          </a:prstGeom>
          <a:noFill/>
        </p:spPr>
        <p:txBody>
          <a:bodyPr wrap="square" rtlCol="0">
            <a:spAutoFit/>
          </a:bodyPr>
          <a:lstStyle/>
          <a:p>
            <a:pPr>
              <a:spcAft>
                <a:spcPts val="0"/>
              </a:spcAft>
            </a:pPr>
            <a:r>
              <a:rPr lang="zh-CN" altLang="zh-CN" b="1" kern="100" dirty="0">
                <a:solidFill>
                  <a:srgbClr val="C00000"/>
                </a:solidFill>
                <a:latin typeface="微软雅黑" panose="020B0503020204020204" pitchFamily="34" charset="-122"/>
                <a:ea typeface="微软雅黑" panose="020B0503020204020204" pitchFamily="34" charset="-122"/>
                <a:cs typeface="Times New Roman" panose="02020503050405090304"/>
              </a:rPr>
              <a:t>“五脏六腑”</a:t>
            </a:r>
            <a:endParaRPr lang="en-US" altLang="zh-CN" b="1" kern="100" dirty="0">
              <a:solidFill>
                <a:srgbClr val="C00000"/>
              </a:solidFill>
              <a:latin typeface="微软雅黑" panose="020B0503020204020204" pitchFamily="34" charset="-122"/>
              <a:ea typeface="微软雅黑" panose="020B0503020204020204" pitchFamily="34" charset="-122"/>
              <a:cs typeface="Times New Roman" panose="02020503050405090304"/>
            </a:endParaRPr>
          </a:p>
          <a:p>
            <a:pPr>
              <a:spcAft>
                <a:spcPts val="0"/>
              </a:spcAft>
            </a:pPr>
            <a:r>
              <a:rPr lang="zh-CN" altLang="en-US" kern="100" dirty="0">
                <a:solidFill>
                  <a:srgbClr val="080808"/>
                </a:solidFill>
                <a:latin typeface="微软雅黑" panose="020B0503020204020204" pitchFamily="34" charset="-122"/>
                <a:ea typeface="微软雅黑" panose="020B0503020204020204" pitchFamily="34" charset="-122"/>
                <a:cs typeface="Times New Roman" panose="02020503050405090304"/>
              </a:rPr>
              <a:t>五脏：是指学会组织、专业研究机构、各大学的社会系、图书资料中心和出版物</a:t>
            </a:r>
            <a:endParaRPr lang="zh-CN" altLang="en-US"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pPr>
              <a:spcAft>
                <a:spcPts val="0"/>
              </a:spcAft>
            </a:pPr>
            <a:r>
              <a:rPr lang="zh-CN" altLang="en-US" kern="100" dirty="0">
                <a:solidFill>
                  <a:srgbClr val="080808"/>
                </a:solidFill>
                <a:latin typeface="微软雅黑" panose="020B0503020204020204" pitchFamily="34" charset="-122"/>
                <a:ea typeface="微软雅黑" panose="020B0503020204020204" pitchFamily="34" charset="-122"/>
                <a:cs typeface="Times New Roman" panose="02020503050405090304"/>
              </a:rPr>
              <a:t>六腑：一个社会学专业至少要有六门基础课程，</a:t>
            </a:r>
            <a:endParaRPr lang="zh-CN" altLang="zh-CN" kern="100" dirty="0">
              <a:solidFill>
                <a:srgbClr val="080808"/>
              </a:solidFill>
              <a:latin typeface="微软雅黑" panose="020B0503020204020204" pitchFamily="34" charset="-122"/>
              <a:ea typeface="微软雅黑" panose="020B0503020204020204" pitchFamily="34" charset="-122"/>
              <a:cs typeface="Times New Roman" panose="02020503050405090304"/>
            </a:endParaRPr>
          </a:p>
          <a:p>
            <a:endParaRPr lang="zh-CN" altLang="en-US" dirty="0"/>
          </a:p>
        </p:txBody>
      </p:sp>
      <p:sp>
        <p:nvSpPr>
          <p:cNvPr id="7" name="矩形 6"/>
          <p:cNvSpPr/>
          <p:nvPr/>
        </p:nvSpPr>
        <p:spPr>
          <a:xfrm>
            <a:off x="3385186" y="5597537"/>
            <a:ext cx="1704381"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dirty="0">
                <a:solidFill>
                  <a:srgbClr val="1F2D3D"/>
                </a:solidFill>
                <a:latin typeface="Helvetica Neue For Number"/>
              </a:rPr>
              <a:t>社会学学科恢复重建的组织者和领导者</a:t>
            </a:r>
            <a:endParaRPr lang="zh-CN" alt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8816" y="981624"/>
            <a:ext cx="10971372" cy="4526481"/>
          </a:xfrm>
        </p:spPr>
        <p:txBody>
          <a:bodyPr/>
          <a:lstStyle/>
          <a:p>
            <a:pPr>
              <a:lnSpc>
                <a:spcPct val="150000"/>
              </a:lnSpc>
            </a:pPr>
            <a:r>
              <a:rPr lang="zh-CN" altLang="en-US" sz="2400" dirty="0">
                <a:solidFill>
                  <a:srgbClr val="080808"/>
                </a:solidFill>
                <a:latin typeface="微软雅黑" panose="020B0503020204020204" pitchFamily="34" charset="-122"/>
                <a:ea typeface="微软雅黑" panose="020B0503020204020204" pitchFamily="34" charset="-122"/>
              </a:rPr>
              <a:t>三、</a:t>
            </a:r>
            <a:r>
              <a:rPr lang="zh-CN" altLang="zh-CN" sz="2400" dirty="0">
                <a:solidFill>
                  <a:srgbClr val="080808"/>
                </a:solidFill>
                <a:latin typeface="微软雅黑" panose="020B0503020204020204" pitchFamily="34" charset="-122"/>
                <a:ea typeface="微软雅黑" panose="020B0503020204020204" pitchFamily="34" charset="-122"/>
              </a:rPr>
              <a:t>中国社会学的本土化</a:t>
            </a:r>
            <a:r>
              <a:rPr lang="en-US" altLang="zh-CN" sz="2400" dirty="0">
                <a:solidFill>
                  <a:srgbClr val="080808"/>
                </a:solidFill>
                <a:latin typeface="微软雅黑" panose="020B0503020204020204" pitchFamily="34" charset="-122"/>
                <a:ea typeface="微软雅黑" panose="020B0503020204020204" pitchFamily="34" charset="-122"/>
              </a:rPr>
              <a:t>    </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简答</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论述</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zh-CN" altLang="zh-CN" sz="2400" dirty="0">
              <a:solidFill>
                <a:schemeClr val="tx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24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400" dirty="0">
                <a:solidFill>
                  <a:srgbClr val="080808"/>
                </a:solidFill>
                <a:latin typeface="微软雅黑" panose="020B0503020204020204" pitchFamily="34" charset="-122"/>
                <a:ea typeface="微软雅黑" panose="020B0503020204020204" pitchFamily="34" charset="-122"/>
              </a:rPr>
              <a:t>1.</a:t>
            </a:r>
            <a:r>
              <a:rPr lang="zh-CN" altLang="en-US" sz="2400" b="1" dirty="0">
                <a:solidFill>
                  <a:srgbClr val="080808"/>
                </a:solidFill>
                <a:latin typeface="微软雅黑" panose="020B0503020204020204" pitchFamily="34" charset="-122"/>
                <a:ea typeface="微软雅黑" panose="020B0503020204020204" pitchFamily="34" charset="-122"/>
              </a:rPr>
              <a:t> </a:t>
            </a:r>
            <a:r>
              <a:rPr lang="zh-CN" altLang="zh-CN" sz="2400" dirty="0">
                <a:solidFill>
                  <a:srgbClr val="080808"/>
                </a:solidFill>
                <a:latin typeface="微软雅黑" panose="020B0503020204020204" pitchFamily="34" charset="-122"/>
                <a:ea typeface="微软雅黑" panose="020B0503020204020204" pitchFamily="34" charset="-122"/>
              </a:rPr>
              <a:t>含义：是一种使</a:t>
            </a:r>
            <a:r>
              <a:rPr lang="zh-CN" altLang="zh-CN" sz="2400" dirty="0">
                <a:solidFill>
                  <a:srgbClr val="C00000"/>
                </a:solidFill>
                <a:latin typeface="微软雅黑" panose="020B0503020204020204" pitchFamily="34" charset="-122"/>
                <a:ea typeface="微软雅黑" panose="020B0503020204020204" pitchFamily="34" charset="-122"/>
              </a:rPr>
              <a:t>外来</a:t>
            </a:r>
            <a:r>
              <a:rPr lang="zh-CN" altLang="zh-CN" sz="2400" dirty="0">
                <a:solidFill>
                  <a:srgbClr val="080808"/>
                </a:solidFill>
                <a:latin typeface="微软雅黑" panose="020B0503020204020204" pitchFamily="34" charset="-122"/>
                <a:ea typeface="微软雅黑" panose="020B0503020204020204" pitchFamily="34" charset="-122"/>
              </a:rPr>
              <a:t>社会学与</a:t>
            </a:r>
            <a:r>
              <a:rPr lang="zh-CN" altLang="zh-CN" sz="2400" dirty="0">
                <a:solidFill>
                  <a:srgbClr val="C00000"/>
                </a:solidFill>
                <a:latin typeface="微软雅黑" panose="020B0503020204020204" pitchFamily="34" charset="-122"/>
                <a:ea typeface="微软雅黑" panose="020B0503020204020204" pitchFamily="34" charset="-122"/>
              </a:rPr>
              <a:t>本土</a:t>
            </a:r>
            <a:r>
              <a:rPr lang="zh-CN" altLang="zh-CN" sz="2400" dirty="0">
                <a:solidFill>
                  <a:srgbClr val="080808"/>
                </a:solidFill>
                <a:latin typeface="微软雅黑" panose="020B0503020204020204" pitchFamily="34" charset="-122"/>
                <a:ea typeface="微软雅黑" panose="020B0503020204020204" pitchFamily="34" charset="-122"/>
              </a:rPr>
              <a:t>的优秀传统文化和现实社会的实际相结合，形成</a:t>
            </a:r>
            <a:r>
              <a:rPr lang="zh-CN" altLang="zh-CN" sz="2400" dirty="0">
                <a:solidFill>
                  <a:srgbClr val="C00000"/>
                </a:solidFill>
                <a:latin typeface="微软雅黑" panose="020B0503020204020204" pitchFamily="34" charset="-122"/>
                <a:ea typeface="微软雅黑" panose="020B0503020204020204" pitchFamily="34" charset="-122"/>
              </a:rPr>
              <a:t>具有本土特色</a:t>
            </a:r>
            <a:r>
              <a:rPr lang="zh-CN" altLang="zh-CN" sz="2400" dirty="0">
                <a:solidFill>
                  <a:srgbClr val="080808"/>
                </a:solidFill>
                <a:latin typeface="微软雅黑" panose="020B0503020204020204" pitchFamily="34" charset="-122"/>
                <a:ea typeface="微软雅黑" panose="020B0503020204020204" pitchFamily="34" charset="-122"/>
              </a:rPr>
              <a:t>的</a:t>
            </a:r>
            <a:r>
              <a:rPr lang="zh-CN" altLang="zh-CN" sz="2400" u="sng" dirty="0">
                <a:solidFill>
                  <a:srgbClr val="00B0F0"/>
                </a:solidFill>
                <a:latin typeface="微软雅黑" panose="020B0503020204020204" pitchFamily="34" charset="-122"/>
                <a:ea typeface="微软雅黑" panose="020B0503020204020204" pitchFamily="34" charset="-122"/>
              </a:rPr>
              <a:t>社会学理论</a:t>
            </a:r>
            <a:r>
              <a:rPr lang="zh-CN" altLang="zh-CN" sz="2400" dirty="0">
                <a:solidFill>
                  <a:srgbClr val="080808"/>
                </a:solidFill>
                <a:latin typeface="微软雅黑" panose="020B0503020204020204" pitchFamily="34" charset="-122"/>
                <a:ea typeface="微软雅黑" panose="020B0503020204020204" pitchFamily="34" charset="-122"/>
              </a:rPr>
              <a:t>与</a:t>
            </a:r>
            <a:r>
              <a:rPr lang="zh-CN" altLang="zh-CN" sz="2400" u="sng" dirty="0">
                <a:solidFill>
                  <a:srgbClr val="00B0F0"/>
                </a:solidFill>
                <a:latin typeface="微软雅黑" panose="020B0503020204020204" pitchFamily="34" charset="-122"/>
                <a:ea typeface="微软雅黑" panose="020B0503020204020204" pitchFamily="34" charset="-122"/>
              </a:rPr>
              <a:t>研究方法</a:t>
            </a:r>
            <a:r>
              <a:rPr lang="zh-CN" altLang="zh-CN" sz="2400" dirty="0">
                <a:solidFill>
                  <a:srgbClr val="080808"/>
                </a:solidFill>
                <a:latin typeface="微软雅黑" panose="020B0503020204020204" pitchFamily="34" charset="-122"/>
                <a:ea typeface="微软雅黑" panose="020B0503020204020204" pitchFamily="34" charset="-122"/>
              </a:rPr>
              <a:t>的学术过程</a:t>
            </a:r>
            <a:r>
              <a:rPr lang="zh-CN" altLang="en-US" sz="2400" dirty="0">
                <a:solidFill>
                  <a:srgbClr val="080808"/>
                </a:solidFill>
                <a:latin typeface="微软雅黑" panose="020B0503020204020204" pitchFamily="34" charset="-122"/>
                <a:ea typeface="微软雅黑" panose="020B0503020204020204" pitchFamily="34" charset="-122"/>
              </a:rPr>
              <a:t>。</a:t>
            </a:r>
            <a:endParaRPr lang="zh-CN" altLang="zh-CN" sz="2400" dirty="0">
              <a:solidFill>
                <a:srgbClr val="080808"/>
              </a:solidFill>
              <a:latin typeface="微软雅黑" panose="020B0503020204020204" pitchFamily="34" charset="-122"/>
              <a:ea typeface="微软雅黑" panose="020B0503020204020204" pitchFamily="34" charset="-122"/>
            </a:endParaRPr>
          </a:p>
        </p:txBody>
      </p:sp>
      <p:sp>
        <p:nvSpPr>
          <p:cNvPr id="7" name="五角星 6"/>
          <p:cNvSpPr/>
          <p:nvPr/>
        </p:nvSpPr>
        <p:spPr>
          <a:xfrm>
            <a:off x="8687386" y="1091105"/>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 name="五角星 5"/>
          <p:cNvSpPr/>
          <p:nvPr/>
        </p:nvSpPr>
        <p:spPr>
          <a:xfrm>
            <a:off x="8183351" y="1091105"/>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9220" name="Picture 4" descr="https://timgsa.baidu.com/timg?image&amp;quality=80&amp;size=b9999_10000&amp;sec=1513614209208&amp;di=24b6b3312c6e0b46fc1c4d2a761d0d97&amp;imgtype=0&amp;src=http%3A%2F%2Fimg.grtn.cn%2Fmaterial%2Fnews%2Fimg%2F2017%2F02%2F20170206144604ofv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79316" y="4221849"/>
            <a:ext cx="3575825" cy="201140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270871" y="6048585"/>
            <a:ext cx="280819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a:t>始于</a:t>
            </a:r>
            <a:r>
              <a:rPr lang="en-US" altLang="zh-CN" dirty="0"/>
              <a:t>20</a:t>
            </a:r>
            <a:r>
              <a:rPr lang="zh-CN" altLang="en-US" dirty="0"/>
              <a:t>世纪二三十年代</a:t>
            </a:r>
            <a:endParaRPr lang="zh-CN" altLang="en-US" dirty="0"/>
          </a:p>
        </p:txBody>
      </p:sp>
      <p:graphicFrame>
        <p:nvGraphicFramePr>
          <p:cNvPr id="8" name="图示 7"/>
          <p:cNvGraphicFramePr/>
          <p:nvPr/>
        </p:nvGraphicFramePr>
        <p:xfrm>
          <a:off x="8615381" y="28810"/>
          <a:ext cx="3744260" cy="1224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文本框 10"/>
          <p:cNvSpPr txBox="1"/>
          <p:nvPr/>
        </p:nvSpPr>
        <p:spPr>
          <a:xfrm>
            <a:off x="901065" y="21590"/>
            <a:ext cx="5137785" cy="368300"/>
          </a:xfrm>
          <a:prstGeom prst="rect">
            <a:avLst/>
          </a:prstGeom>
          <a:noFill/>
        </p:spPr>
        <p:txBody>
          <a:bodyPr wrap="square" rtlCol="0" anchor="t">
            <a:spAutoFit/>
          </a:bodyPr>
          <a:p>
            <a:r>
              <a:rPr lang="zh-CN" altLang="en-US" dirty="0">
                <a:solidFill>
                  <a:schemeClr val="bg1">
                    <a:lumMod val="95000"/>
                  </a:schemeClr>
                </a:solidFill>
              </a:rPr>
              <a:t>1.3.5五、中国社会学的本土化</a:t>
            </a:r>
            <a:endParaRPr lang="zh-CN" altLang="en-US" dirty="0">
              <a:solidFill>
                <a:schemeClr val="bg1">
                  <a:lumMod val="95000"/>
                </a:schemeClr>
              </a:solidFill>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6861" y="306515"/>
            <a:ext cx="11448795" cy="4707890"/>
          </a:xfrm>
          <a:prstGeom prst="rect">
            <a:avLst/>
          </a:prstGeom>
          <a:noFill/>
        </p:spPr>
        <p:txBody>
          <a:bodyPr wrap="square" rtlCol="0">
            <a:spAutoFit/>
          </a:bodyPr>
          <a:lstStyle/>
          <a:p>
            <a:pPr>
              <a:lnSpc>
                <a:spcPct val="250000"/>
              </a:lnSpc>
            </a:pPr>
            <a:r>
              <a:rPr lang="zh-CN" altLang="en-US" sz="2400" dirty="0">
                <a:solidFill>
                  <a:srgbClr val="080808"/>
                </a:solidFill>
                <a:latin typeface="微软雅黑" panose="020B0503020204020204" pitchFamily="34" charset="-122"/>
                <a:ea typeface="微软雅黑" panose="020B0503020204020204" pitchFamily="34" charset="-122"/>
              </a:rPr>
              <a:t>一、社会学成立条件</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选择</a:t>
            </a:r>
            <a:r>
              <a:rPr lang="zh-CN" altLang="en-US" sz="2400" dirty="0">
                <a:solidFill>
                  <a:schemeClr val="tx1">
                    <a:lumMod val="50000"/>
                  </a:schemeClr>
                </a:solidFill>
                <a:latin typeface="微软雅黑" panose="020B0503020204020204" pitchFamily="34" charset="-122"/>
                <a:ea typeface="微软雅黑" panose="020B0503020204020204" pitchFamily="34" charset="-122"/>
              </a:rPr>
              <a:t>）</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250000"/>
              </a:lnSpc>
            </a:pPr>
            <a:r>
              <a:rPr lang="en-US" altLang="zh-CN" sz="2400" dirty="0">
                <a:solidFill>
                  <a:srgbClr val="080808"/>
                </a:solidFill>
                <a:latin typeface="微软雅黑" panose="020B0503020204020204" pitchFamily="34" charset="-122"/>
                <a:ea typeface="微软雅黑" panose="020B0503020204020204" pitchFamily="34" charset="-122"/>
              </a:rPr>
              <a:t>1.</a:t>
            </a:r>
            <a:r>
              <a:rPr lang="zh-CN" altLang="en-US" sz="2400" dirty="0">
                <a:solidFill>
                  <a:srgbClr val="080808"/>
                </a:solidFill>
                <a:latin typeface="微软雅黑" panose="020B0503020204020204" pitchFamily="34" charset="-122"/>
                <a:ea typeface="微软雅黑" panose="020B0503020204020204" pitchFamily="34" charset="-122"/>
              </a:rPr>
              <a:t>社会</a:t>
            </a:r>
            <a:r>
              <a:rPr lang="zh-CN" altLang="en-US" sz="2400" dirty="0">
                <a:solidFill>
                  <a:srgbClr val="FF0000"/>
                </a:solidFill>
                <a:latin typeface="微软雅黑" panose="020B0503020204020204" pitchFamily="34" charset="-122"/>
                <a:ea typeface="微软雅黑" panose="020B0503020204020204" pitchFamily="34" charset="-122"/>
              </a:rPr>
              <a:t>变革</a:t>
            </a:r>
            <a:r>
              <a:rPr lang="zh-CN" altLang="en-US" sz="2400" dirty="0">
                <a:solidFill>
                  <a:srgbClr val="080808"/>
                </a:solidFill>
                <a:latin typeface="微软雅黑" panose="020B0503020204020204" pitchFamily="34" charset="-122"/>
                <a:ea typeface="微软雅黑" panose="020B0503020204020204" pitchFamily="34" charset="-122"/>
              </a:rPr>
              <a:t>的需要</a:t>
            </a:r>
            <a:endParaRPr lang="en-US" altLang="zh-CN" sz="2400" dirty="0">
              <a:solidFill>
                <a:srgbClr val="080808"/>
              </a:solidFill>
              <a:latin typeface="微软雅黑" panose="020B0503020204020204" pitchFamily="34" charset="-122"/>
              <a:ea typeface="微软雅黑" panose="020B0503020204020204" pitchFamily="34" charset="-122"/>
            </a:endParaRPr>
          </a:p>
          <a:p>
            <a:pPr>
              <a:lnSpc>
                <a:spcPct val="250000"/>
              </a:lnSpc>
            </a:pPr>
            <a:r>
              <a:rPr lang="en-US" altLang="zh-CN" sz="2400" dirty="0">
                <a:solidFill>
                  <a:srgbClr val="080808"/>
                </a:solidFill>
                <a:latin typeface="微软雅黑" panose="020B0503020204020204" pitchFamily="34" charset="-122"/>
                <a:ea typeface="微软雅黑" panose="020B0503020204020204" pitchFamily="34" charset="-122"/>
              </a:rPr>
              <a:t>2.</a:t>
            </a:r>
            <a:r>
              <a:rPr lang="zh-CN" altLang="en-US" sz="2400" dirty="0">
                <a:solidFill>
                  <a:srgbClr val="080808"/>
                </a:solidFill>
                <a:latin typeface="微软雅黑" panose="020B0503020204020204" pitchFamily="34" charset="-122"/>
                <a:ea typeface="微软雅黑" panose="020B0503020204020204" pitchFamily="34" charset="-122"/>
              </a:rPr>
              <a:t>社会</a:t>
            </a:r>
            <a:r>
              <a:rPr lang="zh-CN" altLang="en-US" sz="2400" dirty="0">
                <a:solidFill>
                  <a:srgbClr val="FF0000"/>
                </a:solidFill>
                <a:latin typeface="微软雅黑" panose="020B0503020204020204" pitchFamily="34" charset="-122"/>
                <a:ea typeface="微软雅黑" panose="020B0503020204020204" pitchFamily="34" charset="-122"/>
              </a:rPr>
              <a:t>经验</a:t>
            </a:r>
            <a:r>
              <a:rPr lang="zh-CN" altLang="en-US" sz="2400" dirty="0">
                <a:solidFill>
                  <a:srgbClr val="080808"/>
                </a:solidFill>
                <a:latin typeface="微软雅黑" panose="020B0503020204020204" pitchFamily="34" charset="-122"/>
                <a:ea typeface="微软雅黑" panose="020B0503020204020204" pitchFamily="34" charset="-122"/>
              </a:rPr>
              <a:t>研究的积累</a:t>
            </a:r>
            <a:r>
              <a:rPr lang="zh-CN" altLang="en-US" sz="2400" dirty="0">
                <a:solidFill>
                  <a:srgbClr val="00B050"/>
                </a:solidFill>
                <a:latin typeface="微软雅黑" panose="020B0503020204020204" pitchFamily="34" charset="-122"/>
                <a:ea typeface="微软雅黑" panose="020B0503020204020204" pitchFamily="34" charset="-122"/>
              </a:rPr>
              <a:t>（实践）</a:t>
            </a:r>
            <a:endParaRPr lang="zh-CN" altLang="en-US" sz="2400" dirty="0">
              <a:solidFill>
                <a:srgbClr val="00B050"/>
              </a:solidFill>
              <a:latin typeface="微软雅黑" panose="020B0503020204020204" pitchFamily="34" charset="-122"/>
              <a:ea typeface="微软雅黑" panose="020B0503020204020204" pitchFamily="34" charset="-122"/>
            </a:endParaRPr>
          </a:p>
          <a:p>
            <a:pPr>
              <a:lnSpc>
                <a:spcPct val="250000"/>
              </a:lnSpc>
            </a:pPr>
            <a:r>
              <a:rPr lang="en-US" altLang="zh-CN" sz="2400" dirty="0">
                <a:solidFill>
                  <a:srgbClr val="080808"/>
                </a:solidFill>
                <a:latin typeface="微软雅黑" panose="020B0503020204020204" pitchFamily="34" charset="-122"/>
                <a:ea typeface="微软雅黑" panose="020B0503020204020204" pitchFamily="34" charset="-122"/>
              </a:rPr>
              <a:t>3.</a:t>
            </a:r>
            <a:r>
              <a:rPr lang="zh-CN" altLang="en-US" sz="2400" dirty="0">
                <a:solidFill>
                  <a:srgbClr val="FF0000"/>
                </a:solidFill>
                <a:latin typeface="微软雅黑" panose="020B0503020204020204" pitchFamily="34" charset="-122"/>
                <a:ea typeface="微软雅黑" panose="020B0503020204020204" pitchFamily="34" charset="-122"/>
              </a:rPr>
              <a:t>自然科学发展</a:t>
            </a:r>
            <a:r>
              <a:rPr lang="zh-CN" altLang="en-US" sz="2400" dirty="0">
                <a:solidFill>
                  <a:srgbClr val="080808"/>
                </a:solidFill>
                <a:latin typeface="微软雅黑" panose="020B0503020204020204" pitchFamily="34" charset="-122"/>
                <a:ea typeface="微软雅黑" panose="020B0503020204020204" pitchFamily="34" charset="-122"/>
              </a:rPr>
              <a:t>的推动</a:t>
            </a:r>
            <a:r>
              <a:rPr lang="zh-CN" altLang="en-US" sz="2400" dirty="0">
                <a:solidFill>
                  <a:srgbClr val="00B050"/>
                </a:solidFill>
                <a:latin typeface="微软雅黑" panose="020B0503020204020204" pitchFamily="34" charset="-122"/>
                <a:ea typeface="微软雅黑" panose="020B0503020204020204" pitchFamily="34" charset="-122"/>
              </a:rPr>
              <a:t>（理论）</a:t>
            </a:r>
            <a:endParaRPr lang="zh-CN" altLang="en-US" sz="2400" dirty="0">
              <a:solidFill>
                <a:srgbClr val="00B050"/>
              </a:solidFill>
              <a:latin typeface="微软雅黑" panose="020B0503020204020204" pitchFamily="34" charset="-122"/>
              <a:ea typeface="微软雅黑" panose="020B0503020204020204" pitchFamily="34" charset="-122"/>
            </a:endParaRPr>
          </a:p>
          <a:p>
            <a:pPr>
              <a:lnSpc>
                <a:spcPct val="250000"/>
              </a:lnSpc>
            </a:pPr>
            <a:r>
              <a:rPr lang="en-US" altLang="zh-CN" sz="2400" dirty="0">
                <a:solidFill>
                  <a:srgbClr val="080808"/>
                </a:solidFill>
                <a:latin typeface="微软雅黑" panose="020B0503020204020204" pitchFamily="34" charset="-122"/>
                <a:ea typeface="微软雅黑" panose="020B0503020204020204" pitchFamily="34" charset="-122"/>
              </a:rPr>
              <a:t>4.</a:t>
            </a:r>
            <a:r>
              <a:rPr lang="zh-CN" altLang="en-US" sz="2400" dirty="0">
                <a:solidFill>
                  <a:srgbClr val="080808"/>
                </a:solidFill>
                <a:latin typeface="微软雅黑" panose="020B0503020204020204" pitchFamily="34" charset="-122"/>
                <a:ea typeface="微软雅黑" panose="020B0503020204020204" pitchFamily="34" charset="-122"/>
              </a:rPr>
              <a:t>社会研究</a:t>
            </a:r>
            <a:r>
              <a:rPr lang="zh-CN" altLang="en-US" sz="2400" dirty="0">
                <a:solidFill>
                  <a:srgbClr val="FF0000"/>
                </a:solidFill>
                <a:latin typeface="微软雅黑" panose="020B0503020204020204" pitchFamily="34" charset="-122"/>
                <a:ea typeface="微软雅黑" panose="020B0503020204020204" pitchFamily="34" charset="-122"/>
              </a:rPr>
              <a:t>先驱</a:t>
            </a:r>
            <a:r>
              <a:rPr lang="zh-CN" altLang="en-US" sz="2400" dirty="0">
                <a:solidFill>
                  <a:srgbClr val="080808"/>
                </a:solidFill>
                <a:latin typeface="微软雅黑" panose="020B0503020204020204" pitchFamily="34" charset="-122"/>
                <a:ea typeface="微软雅黑" panose="020B0503020204020204" pitchFamily="34" charset="-122"/>
              </a:rPr>
              <a:t>的奠定</a:t>
            </a:r>
            <a:r>
              <a:rPr lang="zh-CN" altLang="en-US" sz="2400" dirty="0">
                <a:solidFill>
                  <a:srgbClr val="00B050"/>
                </a:solidFill>
                <a:latin typeface="微软雅黑" panose="020B0503020204020204" pitchFamily="34" charset="-122"/>
                <a:ea typeface="微软雅黑" panose="020B0503020204020204" pitchFamily="34" charset="-122"/>
              </a:rPr>
              <a:t>（课代表总结）</a:t>
            </a:r>
            <a:endParaRPr lang="zh-CN" altLang="en-US" sz="2400" dirty="0">
              <a:solidFill>
                <a:srgbClr val="00B050"/>
              </a:solidFill>
              <a:latin typeface="微软雅黑" panose="020B0503020204020204" pitchFamily="34" charset="-122"/>
              <a:ea typeface="微软雅黑" panose="020B0503020204020204" pitchFamily="34" charset="-122"/>
            </a:endParaRPr>
          </a:p>
        </p:txBody>
      </p:sp>
      <p:sp>
        <p:nvSpPr>
          <p:cNvPr id="11" name="五角星 10"/>
          <p:cNvSpPr/>
          <p:nvPr/>
        </p:nvSpPr>
        <p:spPr>
          <a:xfrm>
            <a:off x="5519166" y="657601"/>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graphicFrame>
        <p:nvGraphicFramePr>
          <p:cNvPr id="3" name="图示 2"/>
          <p:cNvGraphicFramePr/>
          <p:nvPr/>
        </p:nvGraphicFramePr>
        <p:xfrm>
          <a:off x="8039341" y="261574"/>
          <a:ext cx="3744260" cy="122408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randombar(horizontal)">
                                      <p:cBhvr>
                                        <p:cTn id="7" dur="500"/>
                                        <p:tgtEl>
                                          <p:spTgt spid="2">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randombar(horizontal)">
                                      <p:cBhvr>
                                        <p:cTn id="1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0796" y="1047002"/>
            <a:ext cx="11582786" cy="5616390"/>
          </a:xfrm>
        </p:spPr>
        <p:style>
          <a:lnRef idx="2">
            <a:schemeClr val="accent5"/>
          </a:lnRef>
          <a:fillRef idx="1">
            <a:schemeClr val="lt1"/>
          </a:fillRef>
          <a:effectRef idx="0">
            <a:schemeClr val="accent5"/>
          </a:effectRef>
          <a:fontRef idx="minor">
            <a:schemeClr val="dk1"/>
          </a:fontRef>
        </p:style>
        <p:txBody>
          <a:bodyPr>
            <a:noAutofit/>
          </a:bodyPr>
          <a:lstStyle/>
          <a:p>
            <a:pPr>
              <a:lnSpc>
                <a:spcPct val="120000"/>
              </a:lnSpc>
            </a:pPr>
            <a:r>
              <a:rPr lang="en-US" altLang="zh-CN" sz="22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200" dirty="0">
                <a:solidFill>
                  <a:srgbClr val="080808"/>
                </a:solidFill>
                <a:latin typeface="微软雅黑" panose="020B0503020204020204" pitchFamily="34" charset="-122"/>
                <a:ea typeface="微软雅黑" panose="020B0503020204020204" pitchFamily="34" charset="-122"/>
              </a:rPr>
              <a:t>2.</a:t>
            </a:r>
            <a:r>
              <a:rPr lang="zh-CN" altLang="zh-CN" sz="2200" b="1" dirty="0">
                <a:solidFill>
                  <a:srgbClr val="080808"/>
                </a:solidFill>
                <a:latin typeface="微软雅黑" panose="020B0503020204020204" pitchFamily="34" charset="-122"/>
                <a:ea typeface="微软雅黑" panose="020B0503020204020204" pitchFamily="34" charset="-122"/>
              </a:rPr>
              <a:t>社会学中国化基本做法</a:t>
            </a:r>
            <a:r>
              <a:rPr lang="en-US" altLang="zh-CN" sz="2200" b="1" dirty="0">
                <a:solidFill>
                  <a:srgbClr val="080808"/>
                </a:solidFill>
                <a:latin typeface="微软雅黑" panose="020B0503020204020204" pitchFamily="34" charset="-122"/>
                <a:ea typeface="微软雅黑" panose="020B0503020204020204" pitchFamily="34" charset="-122"/>
              </a:rPr>
              <a:t>/</a:t>
            </a:r>
            <a:r>
              <a:rPr lang="zh-CN" altLang="zh-CN" sz="2200" b="1" dirty="0">
                <a:solidFill>
                  <a:srgbClr val="080808"/>
                </a:solidFill>
                <a:latin typeface="微软雅黑" panose="020B0503020204020204" pitchFamily="34" charset="-122"/>
                <a:ea typeface="微软雅黑" panose="020B0503020204020204" pitchFamily="34" charset="-122"/>
              </a:rPr>
              <a:t>实现目标</a:t>
            </a:r>
            <a:r>
              <a:rPr lang="en-US" altLang="zh-CN" sz="2200" b="1" dirty="0">
                <a:solidFill>
                  <a:srgbClr val="080808"/>
                </a:solidFill>
                <a:latin typeface="微软雅黑" panose="020B0503020204020204" pitchFamily="34" charset="-122"/>
                <a:ea typeface="微软雅黑" panose="020B0503020204020204" pitchFamily="34" charset="-122"/>
              </a:rPr>
              <a:t>/</a:t>
            </a:r>
            <a:r>
              <a:rPr lang="zh-CN" altLang="zh-CN" sz="2200" b="1" dirty="0">
                <a:solidFill>
                  <a:srgbClr val="080808"/>
                </a:solidFill>
                <a:latin typeface="微软雅黑" panose="020B0503020204020204" pitchFamily="34" charset="-122"/>
                <a:ea typeface="微软雅黑" panose="020B0503020204020204" pitchFamily="34" charset="-122"/>
              </a:rPr>
              <a:t>如何实现</a:t>
            </a:r>
            <a:r>
              <a:rPr lang="en-US" altLang="zh-CN" sz="2200" b="1" dirty="0">
                <a:solidFill>
                  <a:srgbClr val="080808"/>
                </a:solidFill>
                <a:latin typeface="微软雅黑" panose="020B0503020204020204" pitchFamily="34" charset="-122"/>
                <a:ea typeface="微软雅黑" panose="020B0503020204020204" pitchFamily="34" charset="-122"/>
              </a:rPr>
              <a:t>  </a:t>
            </a:r>
            <a:r>
              <a:rPr lang="zh-CN" altLang="en-US" sz="22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200" b="1" dirty="0">
                <a:solidFill>
                  <a:srgbClr val="0070C0"/>
                </a:solidFill>
                <a:latin typeface="微软雅黑" panose="020B0503020204020204" pitchFamily="34" charset="-122"/>
                <a:ea typeface="微软雅黑" panose="020B0503020204020204" pitchFamily="34" charset="-122"/>
              </a:rPr>
              <a:t>简答</a:t>
            </a:r>
            <a:r>
              <a:rPr lang="zh-CN" altLang="en-US" sz="22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200" b="1" dirty="0">
                <a:solidFill>
                  <a:srgbClr val="0070C0"/>
                </a:solidFill>
                <a:latin typeface="微软雅黑" panose="020B0503020204020204" pitchFamily="34" charset="-122"/>
                <a:ea typeface="微软雅黑" panose="020B0503020204020204" pitchFamily="34" charset="-122"/>
              </a:rPr>
              <a:t>论述</a:t>
            </a:r>
            <a:r>
              <a:rPr lang="zh-CN" altLang="en-US" sz="2200" dirty="0">
                <a:solidFill>
                  <a:schemeClr val="tx1">
                    <a:lumMod val="50000"/>
                  </a:schemeClr>
                </a:solidFill>
                <a:latin typeface="微软雅黑" panose="020B0503020204020204" pitchFamily="34" charset="-122"/>
                <a:ea typeface="微软雅黑" panose="020B0503020204020204" pitchFamily="34" charset="-122"/>
              </a:rPr>
              <a:t>）</a:t>
            </a:r>
            <a:endParaRPr lang="zh-CN" altLang="zh-CN" sz="2200" dirty="0">
              <a:solidFill>
                <a:schemeClr val="tx1">
                  <a:lumMod val="50000"/>
                </a:schemeClr>
              </a:solidFill>
              <a:latin typeface="微软雅黑" panose="020B0503020204020204" pitchFamily="34" charset="-122"/>
              <a:ea typeface="微软雅黑" panose="020B0503020204020204" pitchFamily="34" charset="-122"/>
            </a:endParaRPr>
          </a:p>
          <a:p>
            <a:pPr>
              <a:lnSpc>
                <a:spcPct val="120000"/>
              </a:lnSpc>
            </a:pPr>
            <a:r>
              <a:rPr lang="zh-CN" altLang="en-US" sz="2200" dirty="0">
                <a:solidFill>
                  <a:srgbClr val="080808"/>
                </a:solidFill>
                <a:latin typeface="微软雅黑" panose="020B0503020204020204" pitchFamily="34" charset="-122"/>
                <a:ea typeface="微软雅黑" panose="020B0503020204020204" pitchFamily="34" charset="-122"/>
              </a:rPr>
              <a:t>（</a:t>
            </a:r>
            <a:r>
              <a:rPr lang="en-US" altLang="zh-CN" sz="2200" dirty="0">
                <a:solidFill>
                  <a:srgbClr val="080808"/>
                </a:solidFill>
                <a:latin typeface="微软雅黑" panose="020B0503020204020204" pitchFamily="34" charset="-122"/>
                <a:ea typeface="微软雅黑" panose="020B0503020204020204" pitchFamily="34" charset="-122"/>
              </a:rPr>
              <a:t>1</a:t>
            </a:r>
            <a:r>
              <a:rPr lang="zh-CN" altLang="en-US" sz="2200" dirty="0">
                <a:solidFill>
                  <a:srgbClr val="080808"/>
                </a:solidFill>
                <a:latin typeface="微软雅黑" panose="020B0503020204020204" pitchFamily="34" charset="-122"/>
                <a:ea typeface="微软雅黑" panose="020B0503020204020204" pitchFamily="34" charset="-122"/>
              </a:rPr>
              <a:t>）</a:t>
            </a:r>
            <a:r>
              <a:rPr lang="zh-CN" altLang="en-US" sz="2400" dirty="0">
                <a:solidFill>
                  <a:srgbClr val="0070C0"/>
                </a:solidFill>
                <a:latin typeface="微软雅黑" panose="020B0503020204020204" pitchFamily="34" charset="-122"/>
                <a:ea typeface="微软雅黑" panose="020B0503020204020204" pitchFamily="34" charset="-122"/>
              </a:rPr>
              <a:t>以马列毛邓三为行动指南</a:t>
            </a:r>
            <a:endParaRPr lang="en-US" altLang="zh-CN" sz="2400" dirty="0">
              <a:solidFill>
                <a:srgbClr val="0070C0"/>
              </a:solidFill>
              <a:latin typeface="微软雅黑" panose="020B0503020204020204" pitchFamily="34" charset="-122"/>
              <a:ea typeface="微软雅黑" panose="020B0503020204020204" pitchFamily="34" charset="-122"/>
            </a:endParaRPr>
          </a:p>
          <a:p>
            <a:pPr>
              <a:lnSpc>
                <a:spcPct val="120000"/>
              </a:lnSpc>
            </a:pPr>
            <a:r>
              <a:rPr lang="zh-CN" altLang="zh-CN" sz="2200" dirty="0">
                <a:solidFill>
                  <a:srgbClr val="080808"/>
                </a:solidFill>
                <a:latin typeface="微软雅黑" panose="020B0503020204020204" pitchFamily="34" charset="-122"/>
                <a:ea typeface="微软雅黑" panose="020B0503020204020204" pitchFamily="34" charset="-122"/>
              </a:rPr>
              <a:t>应当以马克思列宁主义、毛泽东思想、邓小平理论、“三个代表”重要思想和科学发展观作为自己的行动指南，认真地开展社会现象研究；</a:t>
            </a:r>
            <a:endParaRPr lang="en-US" altLang="zh-CN" sz="2200" dirty="0">
              <a:solidFill>
                <a:srgbClr val="080808"/>
              </a:solidFill>
              <a:latin typeface="微软雅黑" panose="020B0503020204020204" pitchFamily="34" charset="-122"/>
              <a:ea typeface="微软雅黑" panose="020B0503020204020204" pitchFamily="34" charset="-122"/>
            </a:endParaRPr>
          </a:p>
          <a:p>
            <a:pPr>
              <a:lnSpc>
                <a:spcPct val="120000"/>
              </a:lnSpc>
            </a:pPr>
            <a:r>
              <a:rPr lang="zh-CN" altLang="en-US" sz="2200" dirty="0">
                <a:solidFill>
                  <a:srgbClr val="080808"/>
                </a:solidFill>
                <a:latin typeface="微软雅黑" panose="020B0503020204020204" pitchFamily="34" charset="-122"/>
                <a:ea typeface="微软雅黑" panose="020B0503020204020204" pitchFamily="34" charset="-122"/>
              </a:rPr>
              <a:t>（</a:t>
            </a:r>
            <a:r>
              <a:rPr lang="en-US" altLang="zh-CN" sz="2200" dirty="0">
                <a:solidFill>
                  <a:srgbClr val="080808"/>
                </a:solidFill>
                <a:latin typeface="微软雅黑" panose="020B0503020204020204" pitchFamily="34" charset="-122"/>
                <a:ea typeface="微软雅黑" panose="020B0503020204020204" pitchFamily="34" charset="-122"/>
              </a:rPr>
              <a:t>2</a:t>
            </a:r>
            <a:r>
              <a:rPr lang="zh-CN" altLang="en-US" sz="2200" dirty="0">
                <a:solidFill>
                  <a:srgbClr val="080808"/>
                </a:solidFill>
                <a:latin typeface="微软雅黑" panose="020B0503020204020204" pitchFamily="34" charset="-122"/>
                <a:ea typeface="微软雅黑" panose="020B0503020204020204" pitchFamily="34" charset="-122"/>
              </a:rPr>
              <a:t>）</a:t>
            </a:r>
            <a:r>
              <a:rPr lang="zh-CN" altLang="en-US" sz="2400" dirty="0">
                <a:solidFill>
                  <a:srgbClr val="0070C0"/>
                </a:solidFill>
                <a:latin typeface="微软雅黑" panose="020B0503020204020204" pitchFamily="34" charset="-122"/>
                <a:ea typeface="微软雅黑" panose="020B0503020204020204" pitchFamily="34" charset="-122"/>
              </a:rPr>
              <a:t>立足中国的现实和理论联系实际</a:t>
            </a:r>
            <a:endParaRPr lang="en-US" altLang="zh-CN" sz="2400" dirty="0">
              <a:solidFill>
                <a:srgbClr val="0070C0"/>
              </a:solidFill>
              <a:latin typeface="微软雅黑" panose="020B0503020204020204" pitchFamily="34" charset="-122"/>
              <a:ea typeface="微软雅黑" panose="020B0503020204020204" pitchFamily="34" charset="-122"/>
            </a:endParaRPr>
          </a:p>
          <a:p>
            <a:pPr>
              <a:lnSpc>
                <a:spcPct val="120000"/>
              </a:lnSpc>
            </a:pPr>
            <a:r>
              <a:rPr lang="zh-CN" altLang="zh-CN" sz="2200" dirty="0">
                <a:solidFill>
                  <a:srgbClr val="080808"/>
                </a:solidFill>
                <a:latin typeface="微软雅黑" panose="020B0503020204020204" pitchFamily="34" charset="-122"/>
                <a:ea typeface="微软雅黑" panose="020B0503020204020204" pitchFamily="34" charset="-122"/>
              </a:rPr>
              <a:t>立足中国社会的现实，坚持理论联系实际，宏观和微观相结合，理论研究和经验研究相结合，使社会学的教学与研究能力切实为我国的社会主义建设事业服务；</a:t>
            </a:r>
            <a:endParaRPr lang="en-US" altLang="zh-CN" sz="2200" dirty="0">
              <a:solidFill>
                <a:srgbClr val="080808"/>
              </a:solidFill>
              <a:latin typeface="微软雅黑" panose="020B0503020204020204" pitchFamily="34" charset="-122"/>
              <a:ea typeface="微软雅黑" panose="020B0503020204020204" pitchFamily="34" charset="-122"/>
            </a:endParaRPr>
          </a:p>
          <a:p>
            <a:pPr>
              <a:lnSpc>
                <a:spcPct val="120000"/>
              </a:lnSpc>
            </a:pPr>
            <a:r>
              <a:rPr lang="zh-CN" altLang="en-US" sz="2200" dirty="0">
                <a:solidFill>
                  <a:srgbClr val="080808"/>
                </a:solidFill>
                <a:latin typeface="微软雅黑" panose="020B0503020204020204" pitchFamily="34" charset="-122"/>
                <a:ea typeface="微软雅黑" panose="020B0503020204020204" pitchFamily="34" charset="-122"/>
              </a:rPr>
              <a:t>（</a:t>
            </a:r>
            <a:r>
              <a:rPr lang="en-US" altLang="zh-CN" sz="2200" dirty="0">
                <a:solidFill>
                  <a:srgbClr val="080808"/>
                </a:solidFill>
                <a:latin typeface="微软雅黑" panose="020B0503020204020204" pitchFamily="34" charset="-122"/>
                <a:ea typeface="微软雅黑" panose="020B0503020204020204" pitchFamily="34" charset="-122"/>
              </a:rPr>
              <a:t>3</a:t>
            </a:r>
            <a:r>
              <a:rPr lang="zh-CN" altLang="en-US" sz="2200" dirty="0">
                <a:solidFill>
                  <a:srgbClr val="080808"/>
                </a:solidFill>
                <a:latin typeface="微软雅黑" panose="020B0503020204020204" pitchFamily="34" charset="-122"/>
                <a:ea typeface="微软雅黑" panose="020B0503020204020204" pitchFamily="34" charset="-122"/>
              </a:rPr>
              <a:t>）</a:t>
            </a:r>
            <a:r>
              <a:rPr lang="zh-CN" altLang="en-US" sz="2200" dirty="0">
                <a:solidFill>
                  <a:srgbClr val="0070C0"/>
                </a:solidFill>
                <a:latin typeface="微软雅黑" panose="020B0503020204020204" pitchFamily="34" charset="-122"/>
                <a:ea typeface="微软雅黑" panose="020B0503020204020204" pitchFamily="34" charset="-122"/>
              </a:rPr>
              <a:t>汲取外国和中国古代理论精华</a:t>
            </a:r>
            <a:endParaRPr lang="en-US" altLang="zh-CN" sz="2200" dirty="0">
              <a:solidFill>
                <a:srgbClr val="0070C0"/>
              </a:solidFill>
              <a:latin typeface="微软雅黑" panose="020B0503020204020204" pitchFamily="34" charset="-122"/>
              <a:ea typeface="微软雅黑" panose="020B0503020204020204" pitchFamily="34" charset="-122"/>
            </a:endParaRPr>
          </a:p>
          <a:p>
            <a:pPr>
              <a:lnSpc>
                <a:spcPct val="120000"/>
              </a:lnSpc>
            </a:pPr>
            <a:r>
              <a:rPr lang="zh-CN" altLang="zh-CN" sz="2200" dirty="0">
                <a:solidFill>
                  <a:srgbClr val="080808"/>
                </a:solidFill>
                <a:latin typeface="微软雅黑" panose="020B0503020204020204" pitchFamily="34" charset="-122"/>
                <a:ea typeface="微软雅黑" panose="020B0503020204020204" pitchFamily="34" charset="-122"/>
              </a:rPr>
              <a:t>采取积极的态度，在借鉴国外社会学和中国过去社会学的优秀成果的基础上，进行创新，逐步建立中国社会学的理论知识体系，形成中国社会学学派；</a:t>
            </a:r>
            <a:endParaRPr lang="zh-CN" altLang="zh-CN" sz="2200" dirty="0">
              <a:solidFill>
                <a:srgbClr val="080808"/>
              </a:solidFill>
              <a:latin typeface="微软雅黑" panose="020B0503020204020204" pitchFamily="34" charset="-122"/>
              <a:ea typeface="微软雅黑" panose="020B0503020204020204" pitchFamily="34" charset="-122"/>
            </a:endParaRPr>
          </a:p>
        </p:txBody>
      </p:sp>
      <p:sp>
        <p:nvSpPr>
          <p:cNvPr id="8" name="五角星 7"/>
          <p:cNvSpPr/>
          <p:nvPr/>
        </p:nvSpPr>
        <p:spPr>
          <a:xfrm>
            <a:off x="11001565" y="1047002"/>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 name="五角星 8"/>
          <p:cNvSpPr/>
          <p:nvPr/>
        </p:nvSpPr>
        <p:spPr>
          <a:xfrm>
            <a:off x="10137505" y="1047002"/>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0" name="五角星 9"/>
          <p:cNvSpPr/>
          <p:nvPr/>
        </p:nvSpPr>
        <p:spPr>
          <a:xfrm>
            <a:off x="10569535" y="1047002"/>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文本框 10"/>
          <p:cNvSpPr txBox="1"/>
          <p:nvPr/>
        </p:nvSpPr>
        <p:spPr>
          <a:xfrm>
            <a:off x="901065" y="21590"/>
            <a:ext cx="5137785" cy="368300"/>
          </a:xfrm>
          <a:prstGeom prst="rect">
            <a:avLst/>
          </a:prstGeom>
          <a:noFill/>
        </p:spPr>
        <p:txBody>
          <a:bodyPr wrap="square" rtlCol="0" anchor="t">
            <a:spAutoFit/>
          </a:bodyPr>
          <a:p>
            <a:r>
              <a:rPr lang="zh-CN" altLang="en-US" dirty="0">
                <a:solidFill>
                  <a:schemeClr val="bg1">
                    <a:lumMod val="95000"/>
                  </a:schemeClr>
                </a:solidFill>
              </a:rPr>
              <a:t>1.3.5五、中国社会学的本土化</a:t>
            </a:r>
            <a:endParaRPr lang="zh-CN" altLang="en-US" dirty="0">
              <a:solidFill>
                <a:schemeClr val="bg1">
                  <a:lumMod val="95000"/>
                </a:schemeClr>
              </a:solidFill>
            </a:endParaRPr>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0796" y="1047002"/>
            <a:ext cx="11582786" cy="5616390"/>
          </a:xfrm>
        </p:spPr>
        <p:txBody>
          <a:bodyPr>
            <a:noAutofit/>
          </a:bodyPr>
          <a:lstStyle/>
          <a:p>
            <a:pPr>
              <a:lnSpc>
                <a:spcPct val="120000"/>
              </a:lnSpc>
            </a:pPr>
            <a:r>
              <a:rPr lang="en-US" altLang="zh-CN" sz="2200" dirty="0">
                <a:solidFill>
                  <a:schemeClr val="tx1">
                    <a:lumMod val="50000"/>
                  </a:schemeClr>
                </a:solidFill>
                <a:latin typeface="微软雅黑" panose="020B0503020204020204" pitchFamily="34" charset="-122"/>
                <a:ea typeface="微软雅黑" panose="020B0503020204020204" pitchFamily="34" charset="-122"/>
              </a:rPr>
              <a:t>    </a:t>
            </a:r>
            <a:r>
              <a:rPr lang="en-US" altLang="zh-CN" sz="2200" dirty="0">
                <a:solidFill>
                  <a:srgbClr val="080808"/>
                </a:solidFill>
                <a:latin typeface="微软雅黑" panose="020B0503020204020204" pitchFamily="34" charset="-122"/>
                <a:ea typeface="微软雅黑" panose="020B0503020204020204" pitchFamily="34" charset="-122"/>
              </a:rPr>
              <a:t>2.</a:t>
            </a:r>
            <a:r>
              <a:rPr lang="zh-CN" altLang="zh-CN" sz="2200" b="1" dirty="0">
                <a:solidFill>
                  <a:srgbClr val="080808"/>
                </a:solidFill>
                <a:latin typeface="微软雅黑" panose="020B0503020204020204" pitchFamily="34" charset="-122"/>
                <a:ea typeface="微软雅黑" panose="020B0503020204020204" pitchFamily="34" charset="-122"/>
              </a:rPr>
              <a:t>社会学中国化基本做法</a:t>
            </a:r>
            <a:r>
              <a:rPr lang="en-US" altLang="zh-CN" sz="2200" b="1" dirty="0">
                <a:solidFill>
                  <a:srgbClr val="080808"/>
                </a:solidFill>
                <a:latin typeface="微软雅黑" panose="020B0503020204020204" pitchFamily="34" charset="-122"/>
                <a:ea typeface="微软雅黑" panose="020B0503020204020204" pitchFamily="34" charset="-122"/>
              </a:rPr>
              <a:t>/</a:t>
            </a:r>
            <a:r>
              <a:rPr lang="zh-CN" altLang="zh-CN" sz="2200" b="1" dirty="0">
                <a:solidFill>
                  <a:srgbClr val="080808"/>
                </a:solidFill>
                <a:latin typeface="微软雅黑" panose="020B0503020204020204" pitchFamily="34" charset="-122"/>
                <a:ea typeface="微软雅黑" panose="020B0503020204020204" pitchFamily="34" charset="-122"/>
              </a:rPr>
              <a:t>实现目标</a:t>
            </a:r>
            <a:r>
              <a:rPr lang="en-US" altLang="zh-CN" sz="2200" b="1" dirty="0">
                <a:solidFill>
                  <a:srgbClr val="080808"/>
                </a:solidFill>
                <a:latin typeface="微软雅黑" panose="020B0503020204020204" pitchFamily="34" charset="-122"/>
                <a:ea typeface="微软雅黑" panose="020B0503020204020204" pitchFamily="34" charset="-122"/>
              </a:rPr>
              <a:t>/</a:t>
            </a:r>
            <a:r>
              <a:rPr lang="zh-CN" altLang="zh-CN" sz="2200" b="1" dirty="0">
                <a:solidFill>
                  <a:srgbClr val="080808"/>
                </a:solidFill>
                <a:latin typeface="微软雅黑" panose="020B0503020204020204" pitchFamily="34" charset="-122"/>
                <a:ea typeface="微软雅黑" panose="020B0503020204020204" pitchFamily="34" charset="-122"/>
              </a:rPr>
              <a:t>如何实现</a:t>
            </a:r>
            <a:r>
              <a:rPr lang="en-US" altLang="zh-CN" sz="2200" b="1" dirty="0">
                <a:solidFill>
                  <a:srgbClr val="080808"/>
                </a:solidFill>
                <a:latin typeface="微软雅黑" panose="020B0503020204020204" pitchFamily="34" charset="-122"/>
                <a:ea typeface="微软雅黑" panose="020B0503020204020204" pitchFamily="34" charset="-122"/>
              </a:rPr>
              <a:t>  </a:t>
            </a:r>
            <a:r>
              <a:rPr lang="zh-CN" altLang="en-US" sz="22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200" b="1" dirty="0">
                <a:solidFill>
                  <a:srgbClr val="0070C0"/>
                </a:solidFill>
                <a:latin typeface="微软雅黑" panose="020B0503020204020204" pitchFamily="34" charset="-122"/>
                <a:ea typeface="微软雅黑" panose="020B0503020204020204" pitchFamily="34" charset="-122"/>
              </a:rPr>
              <a:t>简答</a:t>
            </a:r>
            <a:r>
              <a:rPr lang="zh-CN" altLang="en-US" sz="2200" dirty="0">
                <a:solidFill>
                  <a:schemeClr val="tx1">
                    <a:lumMod val="50000"/>
                  </a:schemeClr>
                </a:solidFill>
                <a:latin typeface="微软雅黑" panose="020B0503020204020204" pitchFamily="34" charset="-122"/>
                <a:ea typeface="微软雅黑" panose="020B0503020204020204" pitchFamily="34" charset="-122"/>
              </a:rPr>
              <a:t>、</a:t>
            </a:r>
            <a:r>
              <a:rPr lang="zh-CN" altLang="en-US" sz="2200" b="1" dirty="0">
                <a:solidFill>
                  <a:srgbClr val="0070C0"/>
                </a:solidFill>
                <a:latin typeface="微软雅黑" panose="020B0503020204020204" pitchFamily="34" charset="-122"/>
                <a:ea typeface="微软雅黑" panose="020B0503020204020204" pitchFamily="34" charset="-122"/>
              </a:rPr>
              <a:t>论述</a:t>
            </a:r>
            <a:r>
              <a:rPr lang="zh-CN" altLang="en-US" sz="2200" dirty="0">
                <a:solidFill>
                  <a:schemeClr val="tx1">
                    <a:lumMod val="50000"/>
                  </a:schemeClr>
                </a:solidFill>
                <a:latin typeface="微软雅黑" panose="020B0503020204020204" pitchFamily="34" charset="-122"/>
                <a:ea typeface="微软雅黑" panose="020B0503020204020204" pitchFamily="34" charset="-122"/>
              </a:rPr>
              <a:t>）</a:t>
            </a:r>
            <a:endParaRPr lang="zh-CN" altLang="zh-CN" sz="2200" dirty="0">
              <a:solidFill>
                <a:schemeClr val="tx1">
                  <a:lumMod val="50000"/>
                </a:schemeClr>
              </a:solidFill>
              <a:latin typeface="微软雅黑" panose="020B0503020204020204" pitchFamily="34" charset="-122"/>
              <a:ea typeface="微软雅黑" panose="020B0503020204020204" pitchFamily="34" charset="-122"/>
            </a:endParaRPr>
          </a:p>
          <a:p>
            <a:pPr>
              <a:lnSpc>
                <a:spcPct val="120000"/>
              </a:lnSpc>
            </a:pPr>
            <a:r>
              <a:rPr lang="zh-CN" altLang="en-US" sz="2200" dirty="0">
                <a:solidFill>
                  <a:srgbClr val="080808"/>
                </a:solidFill>
                <a:latin typeface="微软雅黑" panose="020B0503020204020204" pitchFamily="34" charset="-122"/>
                <a:ea typeface="微软雅黑" panose="020B0503020204020204" pitchFamily="34" charset="-122"/>
              </a:rPr>
              <a:t>（</a:t>
            </a:r>
            <a:r>
              <a:rPr lang="en-US" altLang="zh-CN" sz="2200" dirty="0">
                <a:solidFill>
                  <a:srgbClr val="080808"/>
                </a:solidFill>
                <a:latin typeface="微软雅黑" panose="020B0503020204020204" pitchFamily="34" charset="-122"/>
                <a:ea typeface="微软雅黑" panose="020B0503020204020204" pitchFamily="34" charset="-122"/>
              </a:rPr>
              <a:t>4</a:t>
            </a:r>
            <a:r>
              <a:rPr lang="zh-CN" altLang="en-US" sz="2200" dirty="0">
                <a:solidFill>
                  <a:srgbClr val="080808"/>
                </a:solidFill>
                <a:latin typeface="微软雅黑" panose="020B0503020204020204" pitchFamily="34" charset="-122"/>
                <a:ea typeface="微软雅黑" panose="020B0503020204020204" pitchFamily="34" charset="-122"/>
              </a:rPr>
              <a:t>）</a:t>
            </a:r>
            <a:r>
              <a:rPr lang="zh-CN" altLang="en-US" sz="2200" dirty="0">
                <a:solidFill>
                  <a:srgbClr val="0070C0"/>
                </a:solidFill>
                <a:latin typeface="微软雅黑" panose="020B0503020204020204" pitchFamily="34" charset="-122"/>
                <a:ea typeface="微软雅黑" panose="020B0503020204020204" pitchFamily="34" charset="-122"/>
              </a:rPr>
              <a:t>两个基本研究任务</a:t>
            </a:r>
            <a:endParaRPr lang="en-US" altLang="zh-CN" sz="2200" dirty="0">
              <a:solidFill>
                <a:srgbClr val="080808"/>
              </a:solidFill>
              <a:latin typeface="微软雅黑" panose="020B0503020204020204" pitchFamily="34" charset="-122"/>
              <a:ea typeface="微软雅黑" panose="020B0503020204020204" pitchFamily="34" charset="-122"/>
            </a:endParaRPr>
          </a:p>
          <a:p>
            <a:pPr>
              <a:lnSpc>
                <a:spcPct val="120000"/>
              </a:lnSpc>
            </a:pPr>
            <a:r>
              <a:rPr lang="zh-CN" altLang="zh-CN" sz="2200" dirty="0">
                <a:solidFill>
                  <a:srgbClr val="080808"/>
                </a:solidFill>
                <a:latin typeface="微软雅黑" panose="020B0503020204020204" pitchFamily="34" charset="-122"/>
                <a:ea typeface="微软雅黑" panose="020B0503020204020204" pitchFamily="34" charset="-122"/>
              </a:rPr>
              <a:t>把研究经济社会协调发展和人的社会化作为社会学的基本任务；</a:t>
            </a:r>
            <a:r>
              <a:rPr lang="en-US" altLang="zh-CN" sz="2200" dirty="0">
                <a:solidFill>
                  <a:srgbClr val="0070C0"/>
                </a:solidFill>
                <a:latin typeface="微软雅黑" panose="020B0503020204020204" pitchFamily="34" charset="-122"/>
                <a:ea typeface="微软雅黑" panose="020B0503020204020204" pitchFamily="34" charset="-122"/>
              </a:rPr>
              <a:t> </a:t>
            </a:r>
            <a:endParaRPr lang="zh-CN" altLang="zh-CN" sz="2200" dirty="0">
              <a:solidFill>
                <a:srgbClr val="0070C0"/>
              </a:solidFill>
              <a:latin typeface="微软雅黑" panose="020B0503020204020204" pitchFamily="34" charset="-122"/>
              <a:ea typeface="微软雅黑" panose="020B0503020204020204" pitchFamily="34" charset="-122"/>
            </a:endParaRPr>
          </a:p>
          <a:p>
            <a:pPr>
              <a:lnSpc>
                <a:spcPct val="120000"/>
              </a:lnSpc>
            </a:pPr>
            <a:r>
              <a:rPr lang="zh-CN" altLang="en-US" sz="2200" dirty="0">
                <a:solidFill>
                  <a:srgbClr val="080808"/>
                </a:solidFill>
                <a:latin typeface="微软雅黑" panose="020B0503020204020204" pitchFamily="34" charset="-122"/>
                <a:ea typeface="微软雅黑" panose="020B0503020204020204" pitchFamily="34" charset="-122"/>
              </a:rPr>
              <a:t>（</a:t>
            </a:r>
            <a:r>
              <a:rPr lang="en-US" altLang="zh-CN" sz="2200" dirty="0">
                <a:solidFill>
                  <a:srgbClr val="080808"/>
                </a:solidFill>
                <a:latin typeface="微软雅黑" panose="020B0503020204020204" pitchFamily="34" charset="-122"/>
                <a:ea typeface="微软雅黑" panose="020B0503020204020204" pitchFamily="34" charset="-122"/>
              </a:rPr>
              <a:t>5</a:t>
            </a:r>
            <a:r>
              <a:rPr lang="zh-CN" altLang="en-US" sz="2200" dirty="0">
                <a:solidFill>
                  <a:srgbClr val="080808"/>
                </a:solidFill>
                <a:latin typeface="微软雅黑" panose="020B0503020204020204" pitchFamily="34" charset="-122"/>
                <a:ea typeface="微软雅黑" panose="020B0503020204020204" pitchFamily="34" charset="-122"/>
              </a:rPr>
              <a:t>）</a:t>
            </a:r>
            <a:r>
              <a:rPr lang="zh-CN" altLang="en-US" sz="2200" dirty="0">
                <a:solidFill>
                  <a:srgbClr val="0070C0"/>
                </a:solidFill>
                <a:latin typeface="微软雅黑" panose="020B0503020204020204" pitchFamily="34" charset="-122"/>
                <a:ea typeface="微软雅黑" panose="020B0503020204020204" pitchFamily="34" charset="-122"/>
              </a:rPr>
              <a:t>培养专家</a:t>
            </a:r>
            <a:endParaRPr lang="en-US" altLang="zh-CN" sz="2200" dirty="0">
              <a:solidFill>
                <a:srgbClr val="080808"/>
              </a:solidFill>
              <a:latin typeface="微软雅黑" panose="020B0503020204020204" pitchFamily="34" charset="-122"/>
              <a:ea typeface="微软雅黑" panose="020B0503020204020204" pitchFamily="34" charset="-122"/>
            </a:endParaRPr>
          </a:p>
          <a:p>
            <a:pPr>
              <a:lnSpc>
                <a:spcPct val="120000"/>
              </a:lnSpc>
            </a:pPr>
            <a:r>
              <a:rPr lang="zh-CN" altLang="zh-CN" sz="2200" dirty="0">
                <a:solidFill>
                  <a:srgbClr val="080808"/>
                </a:solidFill>
                <a:latin typeface="微软雅黑" panose="020B0503020204020204" pitchFamily="34" charset="-122"/>
                <a:ea typeface="微软雅黑" panose="020B0503020204020204" pitchFamily="34" charset="-122"/>
              </a:rPr>
              <a:t>造就一支愿意并有能力为之奋斗的社会学专业队伍</a:t>
            </a:r>
            <a:r>
              <a:rPr lang="zh-CN" altLang="en-US" sz="2200" dirty="0">
                <a:solidFill>
                  <a:srgbClr val="0070C0"/>
                </a:solidFill>
                <a:latin typeface="微软雅黑" panose="020B0503020204020204" pitchFamily="34" charset="-122"/>
                <a:ea typeface="微软雅黑" panose="020B0503020204020204" pitchFamily="34" charset="-122"/>
              </a:rPr>
              <a:t> </a:t>
            </a:r>
            <a:endParaRPr lang="zh-CN" altLang="zh-CN" sz="2200" dirty="0">
              <a:solidFill>
                <a:srgbClr val="0070C0"/>
              </a:solidFill>
              <a:latin typeface="微软雅黑" panose="020B0503020204020204" pitchFamily="34" charset="-122"/>
              <a:ea typeface="微软雅黑" panose="020B0503020204020204" pitchFamily="34" charset="-122"/>
            </a:endParaRPr>
          </a:p>
        </p:txBody>
      </p:sp>
      <p:sp>
        <p:nvSpPr>
          <p:cNvPr id="8" name="五角星 7"/>
          <p:cNvSpPr/>
          <p:nvPr/>
        </p:nvSpPr>
        <p:spPr>
          <a:xfrm>
            <a:off x="11001565" y="1047002"/>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 name="五角星 8"/>
          <p:cNvSpPr/>
          <p:nvPr/>
        </p:nvSpPr>
        <p:spPr>
          <a:xfrm>
            <a:off x="10137505" y="1047002"/>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0" name="五角星 9"/>
          <p:cNvSpPr/>
          <p:nvPr/>
        </p:nvSpPr>
        <p:spPr>
          <a:xfrm>
            <a:off x="10569535" y="1047002"/>
            <a:ext cx="432030" cy="432030"/>
          </a:xfrm>
          <a:prstGeom prst="star5">
            <a:avLst/>
          </a:prstGeom>
          <a:solidFill>
            <a:srgbClr val="C00000"/>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1" name="文本框 10"/>
          <p:cNvSpPr txBox="1"/>
          <p:nvPr/>
        </p:nvSpPr>
        <p:spPr>
          <a:xfrm>
            <a:off x="901065" y="21590"/>
            <a:ext cx="5137785" cy="368300"/>
          </a:xfrm>
          <a:prstGeom prst="rect">
            <a:avLst/>
          </a:prstGeom>
          <a:noFill/>
        </p:spPr>
        <p:txBody>
          <a:bodyPr wrap="square" rtlCol="0" anchor="t">
            <a:spAutoFit/>
          </a:bodyPr>
          <a:p>
            <a:r>
              <a:rPr lang="zh-CN" altLang="en-US" dirty="0">
                <a:solidFill>
                  <a:schemeClr val="bg1">
                    <a:lumMod val="95000"/>
                  </a:schemeClr>
                </a:solidFill>
              </a:rPr>
              <a:t>1.3.5五、中国社会学的本土化</a:t>
            </a:r>
            <a:endParaRPr lang="zh-CN" altLang="en-US" dirty="0">
              <a:solidFill>
                <a:schemeClr val="bg1">
                  <a:lumMod val="95000"/>
                </a:schemeClr>
              </a:solidFill>
            </a:endParaRPr>
          </a:p>
        </p:txBody>
      </p: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698" t="1436" r="904" b="1992"/>
          <a:stretch>
            <a:fillRect/>
          </a:stretch>
        </p:blipFill>
        <p:spPr>
          <a:xfrm>
            <a:off x="766836" y="102658"/>
            <a:ext cx="10332884" cy="6742024"/>
          </a:xfrm>
          <a:prstGeom prst="rect">
            <a:avLst/>
          </a:prstGeom>
        </p:spPr>
      </p:pic>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4402" y="646198"/>
            <a:ext cx="73016" cy="4843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3765" eaLnBrk="1" fontAlgn="auto" hangingPunct="1">
              <a:spcBef>
                <a:spcPts val="0"/>
              </a:spcBef>
              <a:spcAft>
                <a:spcPts val="0"/>
              </a:spcAft>
              <a:defRPr/>
            </a:pPr>
            <a:endParaRPr kumimoji="1" lang="zh-CN" altLang="en-US">
              <a:solidFill>
                <a:prstClr val="white"/>
              </a:solidFill>
            </a:endParaRPr>
          </a:p>
        </p:txBody>
      </p:sp>
      <p:grpSp>
        <p:nvGrpSpPr>
          <p:cNvPr id="5122" name="组 6"/>
          <p:cNvGrpSpPr/>
          <p:nvPr/>
        </p:nvGrpSpPr>
        <p:grpSpPr bwMode="auto">
          <a:xfrm>
            <a:off x="11638037" y="211186"/>
            <a:ext cx="320633" cy="309634"/>
            <a:chOff x="11466576" y="178855"/>
            <a:chExt cx="466344" cy="452081"/>
          </a:xfrm>
        </p:grpSpPr>
        <p:sp>
          <p:nvSpPr>
            <p:cNvPr id="4" name="矩形 3"/>
            <p:cNvSpPr/>
            <p:nvPr/>
          </p:nvSpPr>
          <p:spPr>
            <a:xfrm>
              <a:off x="11466576" y="178855"/>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kumimoji="1" lang="zh-CN" altLang="en-US">
                <a:solidFill>
                  <a:prstClr val="white"/>
                </a:solidFill>
              </a:endParaRPr>
            </a:p>
          </p:txBody>
        </p:sp>
        <p:sp>
          <p:nvSpPr>
            <p:cNvPr id="5" name="矩形 4"/>
            <p:cNvSpPr/>
            <p:nvPr/>
          </p:nvSpPr>
          <p:spPr>
            <a:xfrm>
              <a:off x="11466576" y="352732"/>
              <a:ext cx="466344" cy="10432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kumimoji="1" lang="zh-CN" altLang="en-US">
                <a:solidFill>
                  <a:prstClr val="white"/>
                </a:solidFill>
              </a:endParaRPr>
            </a:p>
          </p:txBody>
        </p:sp>
        <p:sp>
          <p:nvSpPr>
            <p:cNvPr id="6" name="矩形 5"/>
            <p:cNvSpPr/>
            <p:nvPr/>
          </p:nvSpPr>
          <p:spPr>
            <a:xfrm>
              <a:off x="11466576" y="526610"/>
              <a:ext cx="466344" cy="1043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eaLnBrk="1" fontAlgn="auto" hangingPunct="1">
                <a:spcBef>
                  <a:spcPts val="0"/>
                </a:spcBef>
                <a:spcAft>
                  <a:spcPts val="0"/>
                </a:spcAft>
                <a:defRPr/>
              </a:pPr>
              <a:endParaRPr kumimoji="1" lang="zh-CN" altLang="en-US">
                <a:solidFill>
                  <a:prstClr val="white"/>
                </a:solidFill>
              </a:endParaRPr>
            </a:p>
          </p:txBody>
        </p:sp>
      </p:grpSp>
      <p:sp>
        <p:nvSpPr>
          <p:cNvPr id="5127" name="文本框 8"/>
          <p:cNvSpPr txBox="1">
            <a:spLocks noChangeArrowheads="1"/>
          </p:cNvSpPr>
          <p:nvPr/>
        </p:nvSpPr>
        <p:spPr bwMode="auto">
          <a:xfrm>
            <a:off x="2350946" y="514594"/>
            <a:ext cx="1659202" cy="6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defTabSz="913765" eaLnBrk="1" hangingPunct="1"/>
            <a:r>
              <a:rPr lang="zh-CN" altLang="en-US" sz="3600" b="1" dirty="0">
                <a:solidFill>
                  <a:srgbClr val="00B050"/>
                </a:solidFill>
                <a:latin typeface="微软雅黑" panose="020B0503020204020204" pitchFamily="34" charset="-122"/>
                <a:ea typeface="微软雅黑" panose="020B0503020204020204" pitchFamily="34" charset="-122"/>
              </a:rPr>
              <a:t>随堂考</a:t>
            </a:r>
            <a:endParaRPr lang="zh-CN" altLang="en-US" sz="3600" b="1" dirty="0">
              <a:solidFill>
                <a:srgbClr val="00B050"/>
              </a:solidFill>
              <a:latin typeface="微软雅黑" panose="020B0503020204020204" pitchFamily="34" charset="-122"/>
              <a:ea typeface="微软雅黑" panose="020B0503020204020204" pitchFamily="34" charset="-122"/>
            </a:endParaRPr>
          </a:p>
        </p:txBody>
      </p:sp>
      <p:sp>
        <p:nvSpPr>
          <p:cNvPr id="13" name="矩形 12"/>
          <p:cNvSpPr/>
          <p:nvPr/>
        </p:nvSpPr>
        <p:spPr>
          <a:xfrm>
            <a:off x="4470508" y="603391"/>
            <a:ext cx="73016" cy="4843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anchor="ctr"/>
          <a:lstStyle/>
          <a:p>
            <a:pPr algn="ctr" defTabSz="913765" eaLnBrk="1" fontAlgn="auto" hangingPunct="1">
              <a:spcBef>
                <a:spcPts val="0"/>
              </a:spcBef>
              <a:spcAft>
                <a:spcPts val="0"/>
              </a:spcAft>
              <a:defRPr/>
            </a:pPr>
            <a:endParaRPr kumimoji="1" lang="zh-CN" altLang="en-US">
              <a:solidFill>
                <a:prstClr val="white"/>
              </a:solidFill>
            </a:endParaRPr>
          </a:p>
        </p:txBody>
      </p:sp>
      <p:pic>
        <p:nvPicPr>
          <p:cNvPr id="513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30577" y="607284"/>
            <a:ext cx="1029637" cy="48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5212283" y="2439884"/>
            <a:ext cx="6425754" cy="1600414"/>
          </a:xfrm>
          <a:prstGeom prst="rect">
            <a:avLst/>
          </a:prstGeom>
          <a:noFill/>
        </p:spPr>
        <p:txBody>
          <a:bodyPr wrap="none" lIns="121898" tIns="60948" rIns="121898" bIns="60948" rtlCol="0">
            <a:spAutoFit/>
          </a:bodyPr>
          <a:lstStyle/>
          <a:p>
            <a:pPr defTabSz="1218565" eaLnBrk="1" fontAlgn="auto" hangingPunct="1">
              <a:spcBef>
                <a:spcPts val="0"/>
              </a:spcBef>
              <a:spcAft>
                <a:spcPts val="0"/>
              </a:spcAft>
              <a:defRPr/>
            </a:pPr>
            <a:r>
              <a:rPr lang="zh-CN" altLang="en-US" sz="9600" b="1" kern="0" dirty="0">
                <a:solidFill>
                  <a:srgbClr val="C00000"/>
                </a:solidFill>
                <a:latin typeface="Calibri" panose="020F0502020204030204"/>
                <a:ea typeface="宋体" panose="02010600030101010101" pitchFamily="2" charset="-122"/>
              </a:rPr>
              <a:t>随堂考时间</a:t>
            </a:r>
            <a:endParaRPr lang="zh-CN" altLang="en-US" sz="9600" b="1" kern="0" dirty="0">
              <a:solidFill>
                <a:srgbClr val="C00000"/>
              </a:solidFill>
              <a:latin typeface="Calibri" panose="020F0502020204030204"/>
              <a:ea typeface="宋体" panose="02010600030101010101" pitchFamily="2" charset="-122"/>
            </a:endParaRPr>
          </a:p>
        </p:txBody>
      </p:sp>
      <p:sp>
        <p:nvSpPr>
          <p:cNvPr id="14" name="TextBox 13"/>
          <p:cNvSpPr txBox="1"/>
          <p:nvPr/>
        </p:nvSpPr>
        <p:spPr>
          <a:xfrm>
            <a:off x="583096" y="5123739"/>
            <a:ext cx="10954275" cy="1277269"/>
          </a:xfrm>
          <a:prstGeom prst="rect">
            <a:avLst/>
          </a:prstGeom>
          <a:noFill/>
        </p:spPr>
        <p:txBody>
          <a:bodyPr wrap="none" lIns="121898" tIns="60948" rIns="121898" bIns="60948" rtlCol="0">
            <a:spAutoFit/>
          </a:bodyPr>
          <a:lstStyle/>
          <a:p>
            <a:pPr algn="ctr" defTabSz="1218565" eaLnBrk="1" fontAlgn="auto" hangingPunct="1">
              <a:spcBef>
                <a:spcPts val="0"/>
              </a:spcBef>
              <a:spcAft>
                <a:spcPts val="0"/>
              </a:spcAft>
              <a:defRPr/>
            </a:pPr>
            <a:r>
              <a:rPr lang="zh-CN" altLang="en-US" sz="3700" kern="0" dirty="0">
                <a:solidFill>
                  <a:sysClr val="windowText" lastClr="000000"/>
                </a:solidFill>
                <a:latin typeface="微软雅黑" panose="020B0503020204020204" pitchFamily="34" charset="-122"/>
                <a:ea typeface="微软雅黑" panose="020B0503020204020204" pitchFamily="34" charset="-122"/>
              </a:rPr>
              <a:t>同学们记得利用 </a:t>
            </a:r>
            <a:r>
              <a:rPr lang="zh-CN" altLang="en-US" sz="4800" b="1" kern="0" dirty="0">
                <a:solidFill>
                  <a:srgbClr val="C00000"/>
                </a:solidFill>
                <a:latin typeface="微软雅黑" panose="020B0503020204020204" pitchFamily="34" charset="-122"/>
                <a:ea typeface="微软雅黑" panose="020B0503020204020204" pitchFamily="34" charset="-122"/>
              </a:rPr>
              <a:t>随堂考</a:t>
            </a:r>
            <a:r>
              <a:rPr lang="zh-CN" altLang="en-US" sz="4800" kern="0" dirty="0">
                <a:solidFill>
                  <a:sysClr val="windowText" lastClr="000000"/>
                </a:solidFill>
                <a:latin typeface="微软雅黑" panose="020B0503020204020204" pitchFamily="34" charset="-122"/>
                <a:ea typeface="微软雅黑" panose="020B0503020204020204" pitchFamily="34" charset="-122"/>
              </a:rPr>
              <a:t> </a:t>
            </a:r>
            <a:r>
              <a:rPr lang="zh-CN" altLang="en-US" sz="3600" kern="0" dirty="0">
                <a:solidFill>
                  <a:sysClr val="windowText" lastClr="000000"/>
                </a:solidFill>
                <a:latin typeface="微软雅黑" panose="020B0503020204020204" pitchFamily="34" charset="-122"/>
                <a:ea typeface="微软雅黑" panose="020B0503020204020204" pitchFamily="34" charset="-122"/>
              </a:rPr>
              <a:t>做题巩固</a:t>
            </a:r>
            <a:r>
              <a:rPr lang="zh-CN" altLang="en-US" sz="3700" kern="0" dirty="0">
                <a:solidFill>
                  <a:sysClr val="windowText" lastClr="000000"/>
                </a:solidFill>
                <a:latin typeface="微软雅黑" panose="020B0503020204020204" pitchFamily="34" charset="-122"/>
                <a:ea typeface="微软雅黑" panose="020B0503020204020204" pitchFamily="34" charset="-122"/>
              </a:rPr>
              <a:t>哦</a:t>
            </a:r>
            <a:r>
              <a:rPr lang="en-US" altLang="zh-CN" sz="3700" kern="0" dirty="0">
                <a:solidFill>
                  <a:sysClr val="windowText" lastClr="000000"/>
                </a:solidFill>
                <a:latin typeface="微软雅黑" panose="020B0503020204020204" pitchFamily="34" charset="-122"/>
                <a:ea typeface="微软雅黑" panose="020B0503020204020204" pitchFamily="34" charset="-122"/>
              </a:rPr>
              <a:t>~</a:t>
            </a:r>
            <a:endParaRPr lang="en-US" altLang="zh-CN" sz="3700" kern="0" dirty="0">
              <a:solidFill>
                <a:sysClr val="windowText" lastClr="000000"/>
              </a:solidFill>
              <a:latin typeface="微软雅黑" panose="020B0503020204020204" pitchFamily="34" charset="-122"/>
              <a:ea typeface="微软雅黑" panose="020B0503020204020204" pitchFamily="34" charset="-122"/>
            </a:endParaRPr>
          </a:p>
          <a:p>
            <a:pPr algn="ctr" defTabSz="1218565" eaLnBrk="1" fontAlgn="auto" hangingPunct="1">
              <a:spcBef>
                <a:spcPts val="0"/>
              </a:spcBef>
              <a:spcAft>
                <a:spcPts val="0"/>
              </a:spcAft>
              <a:defRPr/>
            </a:pPr>
            <a:r>
              <a:rPr lang="zh-CN" altLang="en-US" sz="2700" kern="0" dirty="0">
                <a:solidFill>
                  <a:sysClr val="windowText" lastClr="000000"/>
                </a:solidFill>
                <a:latin typeface="微软雅黑" panose="020B0503020204020204" pitchFamily="34" charset="-122"/>
                <a:ea typeface="微软雅黑" panose="020B0503020204020204" pitchFamily="34" charset="-122"/>
              </a:rPr>
              <a:t>（如果出现随堂考不显示的情况，把</a:t>
            </a:r>
            <a:r>
              <a:rPr lang="en-US" altLang="zh-CN" sz="2700" kern="0" dirty="0">
                <a:solidFill>
                  <a:sysClr val="windowText" lastClr="000000"/>
                </a:solidFill>
                <a:latin typeface="微软雅黑" panose="020B0503020204020204" pitchFamily="34" charset="-122"/>
                <a:ea typeface="微软雅黑" panose="020B0503020204020204" pitchFamily="34" charset="-122"/>
              </a:rPr>
              <a:t>APP</a:t>
            </a:r>
            <a:r>
              <a:rPr lang="zh-CN" altLang="en-US" sz="2700" kern="0" dirty="0">
                <a:solidFill>
                  <a:sysClr val="windowText" lastClr="000000"/>
                </a:solidFill>
                <a:latin typeface="微软雅黑" panose="020B0503020204020204" pitchFamily="34" charset="-122"/>
                <a:ea typeface="微软雅黑" panose="020B0503020204020204" pitchFamily="34" charset="-122"/>
              </a:rPr>
              <a:t>升级到最高版本就可以了哈）</a:t>
            </a:r>
            <a:endParaRPr lang="zh-CN" altLang="en-US" sz="2700" kern="0" dirty="0">
              <a:solidFill>
                <a:sysClr val="windowText" lastClr="000000"/>
              </a:solidFill>
              <a:latin typeface="微软雅黑" panose="020B0503020204020204" pitchFamily="34" charset="-122"/>
              <a:ea typeface="微软雅黑" panose="020B0503020204020204" pitchFamily="34" charset="-122"/>
            </a:endParaRPr>
          </a:p>
        </p:txBody>
      </p:sp>
      <p:pic>
        <p:nvPicPr>
          <p:cNvPr id="1026" name="Picture 2" descr="C:\Users\ADMINI~1\AppData\Local\Temp\c62ed4ab-0543-485a-a21f-35cd3a203f71.t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871" y="1571230"/>
            <a:ext cx="3451392" cy="33377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790472" y="138549"/>
            <a:ext cx="4558707" cy="989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2" tIns="45718" rIns="91412" bIns="45718" anchor="ct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defTabSz="913765">
              <a:lnSpc>
                <a:spcPct val="90000"/>
              </a:lnSpc>
            </a:pPr>
            <a:r>
              <a:rPr kumimoji="1" lang="zh-CN" altLang="en-US" sz="3600" b="1" dirty="0">
                <a:solidFill>
                  <a:srgbClr val="CC3300"/>
                </a:solidFill>
                <a:latin typeface="微软雅黑" panose="020B0503020204020204" pitchFamily="34" charset="-122"/>
                <a:ea typeface="微软雅黑" panose="020B0503020204020204" pitchFamily="34" charset="-122"/>
              </a:rPr>
              <a:t>课后作业</a:t>
            </a:r>
            <a:endParaRPr kumimoji="1" lang="zh-CN" altLang="en-US" sz="3600" b="1" dirty="0">
              <a:solidFill>
                <a:srgbClr val="CC3300"/>
              </a:solidFill>
              <a:latin typeface="微软雅黑" panose="020B0503020204020204" pitchFamily="34" charset="-122"/>
              <a:ea typeface="微软雅黑" panose="020B0503020204020204" pitchFamily="34" charset="-122"/>
            </a:endParaRPr>
          </a:p>
        </p:txBody>
      </p:sp>
      <p:pic>
        <p:nvPicPr>
          <p:cNvPr id="12" name="Picture 2" descr="C:\Users\ADMINI~1\AppData\Local\Temp\cd0330a1-f91d-4811-a523-003cbca9e8b3.tmp"/>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4856" y="1880557"/>
            <a:ext cx="10473315" cy="4488731"/>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3078365" y="1125004"/>
            <a:ext cx="6225680" cy="615696"/>
          </a:xfrm>
          <a:prstGeom prst="rect">
            <a:avLst/>
          </a:prstGeom>
        </p:spPr>
        <p:txBody>
          <a:bodyPr wrap="none" lIns="121917" tIns="60958" rIns="121917" bIns="60958">
            <a:spAutoFit/>
          </a:bodyPr>
          <a:lstStyle/>
          <a:p>
            <a:r>
              <a:rPr lang="zh-CN" altLang="en-US" sz="3200" b="1" dirty="0">
                <a:solidFill>
                  <a:srgbClr val="C00000"/>
                </a:solidFill>
              </a:rPr>
              <a:t>同学们记得课后要做作业巩固哦</a:t>
            </a:r>
            <a:r>
              <a:rPr lang="en-US" altLang="zh-CN" sz="3200" b="1" dirty="0">
                <a:solidFill>
                  <a:srgbClr val="C00000"/>
                </a:solidFill>
              </a:rPr>
              <a:t>~</a:t>
            </a:r>
            <a:endParaRPr lang="zh-CN" altLang="en-US" sz="3200" b="1" dirty="0">
              <a:solidFill>
                <a:srgbClr val="C00000"/>
              </a:solidFill>
            </a:endParaRPr>
          </a:p>
        </p:txBody>
      </p:sp>
    </p:spTree>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858707" y="2421500"/>
            <a:ext cx="1984116" cy="30169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kumimoji="1" lang="zh-CN" altLang="en-US" dirty="0"/>
          </a:p>
        </p:txBody>
      </p:sp>
      <p:sp>
        <p:nvSpPr>
          <p:cNvPr id="16" name="三角形 15"/>
          <p:cNvSpPr/>
          <p:nvPr/>
        </p:nvSpPr>
        <p:spPr>
          <a:xfrm rot="5400000">
            <a:off x="2782486" y="3094789"/>
            <a:ext cx="220714" cy="18888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kumimoji="1" lang="zh-CN" altLang="en-US"/>
          </a:p>
        </p:txBody>
      </p:sp>
      <p:sp>
        <p:nvSpPr>
          <p:cNvPr id="6148" name="文本框 8"/>
          <p:cNvSpPr txBox="1">
            <a:spLocks noChangeArrowheads="1"/>
          </p:cNvSpPr>
          <p:nvPr/>
        </p:nvSpPr>
        <p:spPr bwMode="auto">
          <a:xfrm>
            <a:off x="3169854" y="2723195"/>
            <a:ext cx="5284071" cy="1123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fontAlgn="base">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6700">
                <a:solidFill>
                  <a:srgbClr val="404040"/>
                </a:solidFill>
                <a:latin typeface="微软雅黑" panose="020B0503020204020204" pitchFamily="34" charset="-122"/>
                <a:ea typeface="微软雅黑" panose="020B0503020204020204" pitchFamily="34" charset="-122"/>
              </a:rPr>
              <a:t>THANK</a:t>
            </a:r>
            <a:r>
              <a:rPr lang="zh-CN" altLang="en-US" sz="6700">
                <a:solidFill>
                  <a:srgbClr val="404040"/>
                </a:solidFill>
                <a:latin typeface="微软雅黑" panose="020B0503020204020204" pitchFamily="34" charset="-122"/>
                <a:ea typeface="微软雅黑" panose="020B0503020204020204" pitchFamily="34" charset="-122"/>
              </a:rPr>
              <a:t> </a:t>
            </a:r>
            <a:r>
              <a:rPr lang="en-US" altLang="zh-CN" sz="6700">
                <a:solidFill>
                  <a:srgbClr val="404040"/>
                </a:solidFill>
                <a:latin typeface="微软雅黑" panose="020B0503020204020204" pitchFamily="34" charset="-122"/>
                <a:ea typeface="微软雅黑" panose="020B0503020204020204" pitchFamily="34" charset="-122"/>
              </a:rPr>
              <a:t>YOU</a:t>
            </a:r>
            <a:endParaRPr lang="zh-CN" altLang="en-US" sz="6700">
              <a:solidFill>
                <a:srgbClr val="404040"/>
              </a:solidFill>
              <a:latin typeface="微软雅黑" panose="020B0503020204020204" pitchFamily="34" charset="-122"/>
              <a:ea typeface="微软雅黑" panose="020B0503020204020204" pitchFamily="34" charset="-122"/>
            </a:endParaRPr>
          </a:p>
        </p:txBody>
      </p:sp>
      <p:sp>
        <p:nvSpPr>
          <p:cNvPr id="24" name="三角形 23"/>
          <p:cNvSpPr/>
          <p:nvPr/>
        </p:nvSpPr>
        <p:spPr>
          <a:xfrm rot="16200000">
            <a:off x="8761821" y="3094788"/>
            <a:ext cx="220714" cy="18888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kumimoji="1" lang="zh-CN" altLang="en-US"/>
          </a:p>
        </p:txBody>
      </p:sp>
      <p:pic>
        <p:nvPicPr>
          <p:cNvPr id="6150"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22196" y="2404031"/>
            <a:ext cx="1299993" cy="3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theme/theme1.xml><?xml version="1.0" encoding="utf-8"?>
<a:theme xmlns:a="http://schemas.openxmlformats.org/drawingml/2006/main" name="A000120141119A01PPBG">
  <a:themeElements>
    <a:clrScheme name="自定义 499">
      <a:dk1>
        <a:srgbClr val="55595B"/>
      </a:dk1>
      <a:lt1>
        <a:srgbClr val="FFFFFF"/>
      </a:lt1>
      <a:dk2>
        <a:srgbClr val="55595B"/>
      </a:dk2>
      <a:lt2>
        <a:srgbClr val="FFFFFF"/>
      </a:lt2>
      <a:accent1>
        <a:srgbClr val="946A7D"/>
      </a:accent1>
      <a:accent2>
        <a:srgbClr val="B99179"/>
      </a:accent2>
      <a:accent3>
        <a:srgbClr val="9994A6"/>
      </a:accent3>
      <a:accent4>
        <a:srgbClr val="898CC1"/>
      </a:accent4>
      <a:accent5>
        <a:srgbClr val="C00000"/>
      </a:accent5>
      <a:accent6>
        <a:srgbClr val="4DA98A"/>
      </a:accent6>
      <a:hlink>
        <a:srgbClr val="00AEF0"/>
      </a:hlink>
      <a:folHlink>
        <a:srgbClr val="AFB2B4"/>
      </a:folHlink>
    </a:clrScheme>
    <a:fontScheme name="KSO主题文字4">
      <a:majorFont>
        <a:latin typeface="Baskerville Old Face"/>
        <a:ea typeface="黑体"/>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000120141119A01PPBG">
  <a:themeElements>
    <a:clrScheme name="自定义 499">
      <a:dk1>
        <a:srgbClr val="55595B"/>
      </a:dk1>
      <a:lt1>
        <a:srgbClr val="FFFFFF"/>
      </a:lt1>
      <a:dk2>
        <a:srgbClr val="55595B"/>
      </a:dk2>
      <a:lt2>
        <a:srgbClr val="FFFFFF"/>
      </a:lt2>
      <a:accent1>
        <a:srgbClr val="946A7D"/>
      </a:accent1>
      <a:accent2>
        <a:srgbClr val="B99179"/>
      </a:accent2>
      <a:accent3>
        <a:srgbClr val="9994A6"/>
      </a:accent3>
      <a:accent4>
        <a:srgbClr val="898CC1"/>
      </a:accent4>
      <a:accent5>
        <a:srgbClr val="C00000"/>
      </a:accent5>
      <a:accent6>
        <a:srgbClr val="4DA98A"/>
      </a:accent6>
      <a:hlink>
        <a:srgbClr val="00AEF0"/>
      </a:hlink>
      <a:folHlink>
        <a:srgbClr val="AFB2B4"/>
      </a:folHlink>
    </a:clrScheme>
    <a:fontScheme name="KSO主题文字4">
      <a:majorFont>
        <a:latin typeface="Baskerville Old Face"/>
        <a:ea typeface="黑体"/>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A000120141119A01PPBG">
  <a:themeElements>
    <a:clrScheme name="自定义 499">
      <a:dk1>
        <a:srgbClr val="55595B"/>
      </a:dk1>
      <a:lt1>
        <a:srgbClr val="FFFFFF"/>
      </a:lt1>
      <a:dk2>
        <a:srgbClr val="55595B"/>
      </a:dk2>
      <a:lt2>
        <a:srgbClr val="FFFFFF"/>
      </a:lt2>
      <a:accent1>
        <a:srgbClr val="946A7D"/>
      </a:accent1>
      <a:accent2>
        <a:srgbClr val="B99179"/>
      </a:accent2>
      <a:accent3>
        <a:srgbClr val="9994A6"/>
      </a:accent3>
      <a:accent4>
        <a:srgbClr val="898CC1"/>
      </a:accent4>
      <a:accent5>
        <a:srgbClr val="C00000"/>
      </a:accent5>
      <a:accent6>
        <a:srgbClr val="4DA98A"/>
      </a:accent6>
      <a:hlink>
        <a:srgbClr val="00AEF0"/>
      </a:hlink>
      <a:folHlink>
        <a:srgbClr val="AFB2B4"/>
      </a:folHlink>
    </a:clrScheme>
    <a:fontScheme name="KSO主题文字4">
      <a:majorFont>
        <a:latin typeface="Baskerville Old Face"/>
        <a:ea typeface="黑体"/>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2F5897"/>
      </a:dk2>
      <a:lt2>
        <a:srgbClr val="E4E9EF"/>
      </a:lt2>
      <a:accent1>
        <a:srgbClr val="6076B4"/>
      </a:accent1>
      <a:accent2>
        <a:srgbClr val="9C5252"/>
      </a:accent2>
      <a:accent3>
        <a:srgbClr val="FFFFFF"/>
      </a:accent3>
      <a:accent4>
        <a:srgbClr val="000000"/>
      </a:accent4>
      <a:accent5>
        <a:srgbClr val="B6BDD6"/>
      </a:accent5>
      <a:accent6>
        <a:srgbClr val="8D4949"/>
      </a:accent6>
      <a:hlink>
        <a:srgbClr val="3399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A000120150407A16KPBG</Template>
  <TotalTime>0</TotalTime>
  <Words>9398</Words>
  <Application>WPS 演示</Application>
  <PresentationFormat>自定义</PresentationFormat>
  <Paragraphs>1233</Paragraphs>
  <Slides>95</Slides>
  <Notes>49</Notes>
  <HiddenSlides>0</HiddenSlides>
  <MMClips>0</MMClips>
  <ScaleCrop>false</ScaleCrop>
  <HeadingPairs>
    <vt:vector size="6" baseType="variant">
      <vt:variant>
        <vt:lpstr>已用的字体</vt:lpstr>
      </vt:variant>
      <vt:variant>
        <vt:i4>24</vt:i4>
      </vt:variant>
      <vt:variant>
        <vt:lpstr>主题</vt:lpstr>
      </vt:variant>
      <vt:variant>
        <vt:i4>4</vt:i4>
      </vt:variant>
      <vt:variant>
        <vt:lpstr>幻灯片标题</vt:lpstr>
      </vt:variant>
      <vt:variant>
        <vt:i4>95</vt:i4>
      </vt:variant>
    </vt:vector>
  </HeadingPairs>
  <TitlesOfParts>
    <vt:vector size="123" baseType="lpstr">
      <vt:lpstr>Arial</vt:lpstr>
      <vt:lpstr>方正书宋_GBK</vt:lpstr>
      <vt:lpstr>Wingdings</vt:lpstr>
      <vt:lpstr>宋体</vt:lpstr>
      <vt:lpstr>微软雅黑</vt:lpstr>
      <vt:lpstr>Calibri</vt:lpstr>
      <vt:lpstr>Calibri</vt:lpstr>
      <vt:lpstr>Calibri Light</vt:lpstr>
      <vt:lpstr>Arial</vt:lpstr>
      <vt:lpstr>雅痞-简</vt:lpstr>
      <vt:lpstr>Helvetica Neue</vt:lpstr>
      <vt:lpstr>华文行楷</vt:lpstr>
      <vt:lpstr>Times New Roman</vt:lpstr>
      <vt:lpstr>幼圆</vt:lpstr>
      <vt:lpstr>Helvetica Neue For Number</vt:lpstr>
      <vt:lpstr>汉仪旗黑KW</vt:lpstr>
      <vt:lpstr>Helvetica Neue</vt:lpstr>
      <vt:lpstr>宋体</vt:lpstr>
      <vt:lpstr>Arial Unicode MS</vt:lpstr>
      <vt:lpstr>汉仪书宋二KW</vt:lpstr>
      <vt:lpstr>Thonburi</vt:lpstr>
      <vt:lpstr>行楷-简</vt:lpstr>
      <vt:lpstr>黑体</vt:lpstr>
      <vt:lpstr>汉仪中黑KW</vt:lpstr>
      <vt:lpstr>A000120141119A01PPBG</vt:lpstr>
      <vt:lpstr>5_Office 主题</vt:lpstr>
      <vt:lpstr>1_A000120141119A01PPBG</vt:lpstr>
      <vt:lpstr>2_A000120141119A01PPBG</vt:lpstr>
      <vt:lpstr>社会学概论</vt:lpstr>
      <vt:lpstr>PowerPoint 演示文稿</vt:lpstr>
      <vt:lpstr>教材版本</vt:lpstr>
      <vt:lpstr>考试题型（18年4月份——）</vt:lpstr>
      <vt:lpstr>特别重要</vt:lpstr>
      <vt:lpstr>大纲预览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总结一下</vt:lpstr>
      <vt:lpstr>习题小站</vt:lpstr>
      <vt:lpstr>习题小站</vt:lpstr>
      <vt:lpstr>习题小站</vt:lpstr>
      <vt:lpstr>习题小站</vt:lpstr>
      <vt:lpstr>习题小站</vt:lpstr>
      <vt:lpstr>习题小站</vt:lpstr>
      <vt:lpstr>习题小站</vt:lpstr>
      <vt:lpstr>习题小站</vt:lpstr>
      <vt:lpstr>习题小站</vt:lpstr>
      <vt:lpstr>习题小站</vt:lpstr>
      <vt:lpstr>习题小站</vt:lpstr>
      <vt:lpstr>习题小站</vt:lpstr>
      <vt:lpstr>PowerPoint 演示文稿</vt:lpstr>
      <vt:lpstr>PowerPoint 演示文稿</vt:lpstr>
      <vt:lpstr>PowerPoint 演示文稿</vt:lpstr>
      <vt:lpstr>PowerPoint 演示文稿</vt:lpstr>
      <vt:lpstr>习题小站</vt:lpstr>
      <vt:lpstr>习题小站</vt:lpstr>
      <vt:lpstr>习题小站</vt:lpstr>
      <vt:lpstr>习题小站</vt:lpstr>
      <vt:lpstr>习题小站</vt:lpstr>
      <vt:lpstr>习题小站</vt:lpstr>
      <vt:lpstr>习题小站</vt:lpstr>
      <vt:lpstr>习题小站</vt:lpstr>
      <vt:lpstr>习题小站</vt:lpstr>
      <vt:lpstr>习题小站</vt:lpstr>
      <vt:lpstr>PowerPoint 演示文稿</vt:lpstr>
      <vt:lpstr>PowerPoint 演示文稿</vt:lpstr>
      <vt:lpstr>习题小站</vt:lpstr>
      <vt:lpstr>习题小站</vt:lpstr>
      <vt:lpstr>习题小站</vt:lpstr>
      <vt:lpstr>习题小站</vt:lpstr>
      <vt:lpstr>PowerPoint 演示文稿</vt:lpstr>
      <vt:lpstr>习题小站</vt:lpstr>
      <vt:lpstr>习题小站</vt:lpstr>
      <vt:lpstr>习题小站</vt:lpstr>
      <vt:lpstr>习题小站</vt:lpstr>
      <vt:lpstr>习题小站</vt:lpstr>
      <vt:lpstr>习题小站</vt:lpstr>
      <vt:lpstr>习题小站</vt:lpstr>
      <vt:lpstr>习题小站</vt:lpstr>
      <vt:lpstr>PowerPoint 演示文稿</vt:lpstr>
      <vt:lpstr>习题小站</vt:lpstr>
      <vt:lpstr>习题小站</vt:lpstr>
      <vt:lpstr>习题小站</vt:lpstr>
      <vt:lpstr>习题小站</vt:lpstr>
      <vt:lpstr>PowerPoint 演示文稿</vt:lpstr>
      <vt:lpstr>习题小站</vt:lpstr>
      <vt:lpstr>习题小站</vt:lpstr>
      <vt:lpstr>习题小站</vt:lpstr>
      <vt:lpstr>习题小站</vt:lpstr>
      <vt:lpstr>习题小站</vt:lpstr>
      <vt:lpstr>习题小站</vt:lpstr>
      <vt:lpstr>PowerPoint 演示文稿</vt:lpstr>
      <vt:lpstr>PowerPoint 演示文稿</vt:lpstr>
      <vt:lpstr>习题小站</vt:lpstr>
      <vt:lpstr>习题小站</vt:lpstr>
      <vt:lpstr>习题小站</vt:lpstr>
      <vt:lpstr>习题小站</vt:lpstr>
      <vt:lpstr>PowerPoint 演示文稿</vt:lpstr>
      <vt:lpstr>PowerPoint 演示文稿</vt:lpstr>
      <vt:lpstr>习题小站</vt:lpstr>
      <vt:lpstr>习题小站</vt:lpstr>
      <vt:lpstr>习题小站</vt:lpstr>
      <vt:lpstr>习题小站</vt:lpstr>
      <vt:lpstr>PowerPoint 演示文稿</vt:lpstr>
      <vt:lpstr>习题小站</vt:lpstr>
      <vt:lpstr>习题小站</vt:lpstr>
      <vt:lpstr>习题小站</vt:lpstr>
      <vt:lpstr>习题小站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多吉让布</dc:creator>
  <cp:lastModifiedBy>maanni</cp:lastModifiedBy>
  <cp:revision>2398</cp:revision>
  <cp:lastPrinted>2019-11-04T05:06:24Z</cp:lastPrinted>
  <dcterms:created xsi:type="dcterms:W3CDTF">2019-11-04T05:06:24Z</dcterms:created>
  <dcterms:modified xsi:type="dcterms:W3CDTF">2019-11-04T05:06:24Z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2052-1.0.1.1354</vt:lpwstr>
  </property>
</Properties>
</file>